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6"/>
  </p:notesMasterIdLst>
  <p:sldIdLst>
    <p:sldId id="256" r:id="rId2"/>
    <p:sldId id="257" r:id="rId3"/>
    <p:sldId id="258" r:id="rId4"/>
    <p:sldId id="259" r:id="rId5"/>
    <p:sldId id="279" r:id="rId6"/>
    <p:sldId id="267" r:id="rId7"/>
    <p:sldId id="268" r:id="rId8"/>
    <p:sldId id="283" r:id="rId9"/>
    <p:sldId id="266" r:id="rId10"/>
    <p:sldId id="280" r:id="rId11"/>
    <p:sldId id="281" r:id="rId12"/>
    <p:sldId id="282" r:id="rId13"/>
    <p:sldId id="274" r:id="rId14"/>
    <p:sldId id="278" r:id="rId15"/>
  </p:sldIdLst>
  <p:sldSz cx="9144000" cy="5143500" type="screen16x9"/>
  <p:notesSz cx="6858000" cy="9144000"/>
  <p:embeddedFontLst>
    <p:embeddedFont>
      <p:font typeface="Proxima Nova Semibold" panose="020B0604020202020204" charset="0"/>
      <p:regular r:id="rId17"/>
      <p:bold r:id="rId18"/>
      <p:boldItalic r:id="rId19"/>
    </p:embeddedFont>
    <p:embeddedFont>
      <p:font typeface="Rajdhani Medium" panose="020B0604020202020204" charset="0"/>
      <p:regular r:id="rId20"/>
      <p:bold r:id="rId21"/>
    </p:embeddedFont>
    <p:embeddedFont>
      <p:font typeface="Staatliches" panose="020B0604020202020204" charset="0"/>
      <p:regular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3BB3D4-FAA0-4A26-8CF8-37D4646A326F}">
  <a:tblStyle styleId="{883BB3D4-FAA0-4A26-8CF8-37D4646A32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90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6f2d0e3cb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6f2d0e3cb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019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6f2d0e3cb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6f2d0e3cb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8739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6f2d0e3cb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6f2d0e3cb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706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6f2ac066ca_0_32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6f2ac066ca_0_32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6f2d0e3cb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6f2d0e3cb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6f2d0e3cba_0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6f2d0e3cba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f155be821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f155be82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6f155be82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6f155be82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6f2d0e3cba_0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6f2d0e3cba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72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6f2ac066ca_0_1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6f2ac066ca_0_1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6f2ac066ca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6f2ac066ca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6f155be821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6f155be82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6f2d0e3cb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6f2d0e3cb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645325" y="866925"/>
            <a:ext cx="3661200" cy="20526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5200"/>
              <a:buNone/>
              <a:defRPr sz="5200">
                <a:solidFill>
                  <a:srgbClr val="FFFFFF"/>
                </a:solidFill>
              </a:defRPr>
            </a:lvl1pPr>
            <a:lvl2pPr lvl="1">
              <a:spcBef>
                <a:spcPts val="0"/>
              </a:spcBef>
              <a:spcAft>
                <a:spcPts val="0"/>
              </a:spcAft>
              <a:buClr>
                <a:srgbClr val="FFFFFF"/>
              </a:buClr>
              <a:buSzPts val="5200"/>
              <a:buNone/>
              <a:defRPr sz="5200">
                <a:solidFill>
                  <a:srgbClr val="FFFFFF"/>
                </a:solidFill>
              </a:defRPr>
            </a:lvl2pPr>
            <a:lvl3pPr lvl="2">
              <a:spcBef>
                <a:spcPts val="0"/>
              </a:spcBef>
              <a:spcAft>
                <a:spcPts val="0"/>
              </a:spcAft>
              <a:buClr>
                <a:srgbClr val="FFFFFF"/>
              </a:buClr>
              <a:buSzPts val="5200"/>
              <a:buNone/>
              <a:defRPr sz="5200">
                <a:solidFill>
                  <a:srgbClr val="FFFFFF"/>
                </a:solidFill>
              </a:defRPr>
            </a:lvl3pPr>
            <a:lvl4pPr lvl="3">
              <a:spcBef>
                <a:spcPts val="0"/>
              </a:spcBef>
              <a:spcAft>
                <a:spcPts val="0"/>
              </a:spcAft>
              <a:buClr>
                <a:srgbClr val="FFFFFF"/>
              </a:buClr>
              <a:buSzPts val="5200"/>
              <a:buNone/>
              <a:defRPr sz="5200">
                <a:solidFill>
                  <a:srgbClr val="FFFFFF"/>
                </a:solidFill>
              </a:defRPr>
            </a:lvl4pPr>
            <a:lvl5pPr lvl="4">
              <a:spcBef>
                <a:spcPts val="0"/>
              </a:spcBef>
              <a:spcAft>
                <a:spcPts val="0"/>
              </a:spcAft>
              <a:buClr>
                <a:srgbClr val="FFFFFF"/>
              </a:buClr>
              <a:buSzPts val="5200"/>
              <a:buNone/>
              <a:defRPr sz="5200">
                <a:solidFill>
                  <a:srgbClr val="FFFFFF"/>
                </a:solidFill>
              </a:defRPr>
            </a:lvl5pPr>
            <a:lvl6pPr lvl="5">
              <a:spcBef>
                <a:spcPts val="0"/>
              </a:spcBef>
              <a:spcAft>
                <a:spcPts val="0"/>
              </a:spcAft>
              <a:buClr>
                <a:srgbClr val="FFFFFF"/>
              </a:buClr>
              <a:buSzPts val="5200"/>
              <a:buNone/>
              <a:defRPr sz="5200">
                <a:solidFill>
                  <a:srgbClr val="FFFFFF"/>
                </a:solidFill>
              </a:defRPr>
            </a:lvl6pPr>
            <a:lvl7pPr lvl="6">
              <a:spcBef>
                <a:spcPts val="0"/>
              </a:spcBef>
              <a:spcAft>
                <a:spcPts val="0"/>
              </a:spcAft>
              <a:buClr>
                <a:srgbClr val="FFFFFF"/>
              </a:buClr>
              <a:buSzPts val="5200"/>
              <a:buNone/>
              <a:defRPr sz="5200">
                <a:solidFill>
                  <a:srgbClr val="FFFFFF"/>
                </a:solidFill>
              </a:defRPr>
            </a:lvl7pPr>
            <a:lvl8pPr lvl="7">
              <a:spcBef>
                <a:spcPts val="0"/>
              </a:spcBef>
              <a:spcAft>
                <a:spcPts val="0"/>
              </a:spcAft>
              <a:buClr>
                <a:srgbClr val="FFFFFF"/>
              </a:buClr>
              <a:buSzPts val="5200"/>
              <a:buNone/>
              <a:defRPr sz="5200">
                <a:solidFill>
                  <a:srgbClr val="FFFFFF"/>
                </a:solidFill>
              </a:defRPr>
            </a:lvl8pPr>
            <a:lvl9pPr lvl="8">
              <a:spcBef>
                <a:spcPts val="0"/>
              </a:spcBef>
              <a:spcAft>
                <a:spcPts val="0"/>
              </a:spcAft>
              <a:buClr>
                <a:srgbClr val="FFFFFF"/>
              </a:buClr>
              <a:buSzPts val="5200"/>
              <a:buNone/>
              <a:defRPr sz="5200">
                <a:solidFill>
                  <a:srgbClr val="FFFFFF"/>
                </a:solidFill>
              </a:defRPr>
            </a:lvl9pPr>
          </a:lstStyle>
          <a:p>
            <a:endParaRPr/>
          </a:p>
        </p:txBody>
      </p:sp>
      <p:sp>
        <p:nvSpPr>
          <p:cNvPr id="10" name="Google Shape;10;p2"/>
          <p:cNvSpPr txBox="1">
            <a:spLocks noGrp="1"/>
          </p:cNvSpPr>
          <p:nvPr>
            <p:ph type="subTitle" idx="1"/>
          </p:nvPr>
        </p:nvSpPr>
        <p:spPr>
          <a:xfrm>
            <a:off x="5313862" y="3243050"/>
            <a:ext cx="2760300" cy="915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2400"/>
              <a:buNone/>
              <a:defRPr sz="2400">
                <a:solidFill>
                  <a:srgbClr val="FFFFFF"/>
                </a:solidFill>
              </a:defRPr>
            </a:lvl1pPr>
            <a:lvl2pPr lvl="1">
              <a:lnSpc>
                <a:spcPct val="100000"/>
              </a:lnSpc>
              <a:spcBef>
                <a:spcPts val="0"/>
              </a:spcBef>
              <a:spcAft>
                <a:spcPts val="0"/>
              </a:spcAft>
              <a:buClr>
                <a:srgbClr val="FFFFFF"/>
              </a:buClr>
              <a:buSzPts val="2800"/>
              <a:buNone/>
              <a:defRPr sz="2800">
                <a:solidFill>
                  <a:srgbClr val="FFFFFF"/>
                </a:solidFill>
              </a:defRPr>
            </a:lvl2pPr>
            <a:lvl3pPr lvl="2">
              <a:lnSpc>
                <a:spcPct val="100000"/>
              </a:lnSpc>
              <a:spcBef>
                <a:spcPts val="0"/>
              </a:spcBef>
              <a:spcAft>
                <a:spcPts val="0"/>
              </a:spcAft>
              <a:buClr>
                <a:srgbClr val="FFFFFF"/>
              </a:buClr>
              <a:buSzPts val="2800"/>
              <a:buNone/>
              <a:defRPr sz="2800">
                <a:solidFill>
                  <a:srgbClr val="FFFFFF"/>
                </a:solidFill>
              </a:defRPr>
            </a:lvl3pPr>
            <a:lvl4pPr lvl="3">
              <a:lnSpc>
                <a:spcPct val="100000"/>
              </a:lnSpc>
              <a:spcBef>
                <a:spcPts val="0"/>
              </a:spcBef>
              <a:spcAft>
                <a:spcPts val="0"/>
              </a:spcAft>
              <a:buClr>
                <a:srgbClr val="FFFFFF"/>
              </a:buClr>
              <a:buSzPts val="2800"/>
              <a:buNone/>
              <a:defRPr sz="2800">
                <a:solidFill>
                  <a:srgbClr val="FFFFFF"/>
                </a:solidFill>
              </a:defRPr>
            </a:lvl4pPr>
            <a:lvl5pPr lvl="4">
              <a:lnSpc>
                <a:spcPct val="100000"/>
              </a:lnSpc>
              <a:spcBef>
                <a:spcPts val="0"/>
              </a:spcBef>
              <a:spcAft>
                <a:spcPts val="0"/>
              </a:spcAft>
              <a:buClr>
                <a:srgbClr val="FFFFFF"/>
              </a:buClr>
              <a:buSzPts val="2800"/>
              <a:buNone/>
              <a:defRPr sz="2800">
                <a:solidFill>
                  <a:srgbClr val="FFFFFF"/>
                </a:solidFill>
              </a:defRPr>
            </a:lvl5pPr>
            <a:lvl6pPr lvl="5">
              <a:lnSpc>
                <a:spcPct val="100000"/>
              </a:lnSpc>
              <a:spcBef>
                <a:spcPts val="0"/>
              </a:spcBef>
              <a:spcAft>
                <a:spcPts val="0"/>
              </a:spcAft>
              <a:buClr>
                <a:srgbClr val="FFFFFF"/>
              </a:buClr>
              <a:buSzPts val="2800"/>
              <a:buNone/>
              <a:defRPr sz="2800">
                <a:solidFill>
                  <a:srgbClr val="FFFFFF"/>
                </a:solidFill>
              </a:defRPr>
            </a:lvl6pPr>
            <a:lvl7pPr lvl="6">
              <a:lnSpc>
                <a:spcPct val="100000"/>
              </a:lnSpc>
              <a:spcBef>
                <a:spcPts val="0"/>
              </a:spcBef>
              <a:spcAft>
                <a:spcPts val="0"/>
              </a:spcAft>
              <a:buClr>
                <a:srgbClr val="FFFFFF"/>
              </a:buClr>
              <a:buSzPts val="2800"/>
              <a:buNone/>
              <a:defRPr sz="2800">
                <a:solidFill>
                  <a:srgbClr val="FFFFFF"/>
                </a:solidFill>
              </a:defRPr>
            </a:lvl7pPr>
            <a:lvl8pPr lvl="7">
              <a:lnSpc>
                <a:spcPct val="100000"/>
              </a:lnSpc>
              <a:spcBef>
                <a:spcPts val="0"/>
              </a:spcBef>
              <a:spcAft>
                <a:spcPts val="0"/>
              </a:spcAft>
              <a:buClr>
                <a:srgbClr val="FFFFFF"/>
              </a:buClr>
              <a:buSzPts val="2800"/>
              <a:buNone/>
              <a:defRPr sz="2800">
                <a:solidFill>
                  <a:srgbClr val="FFFFFF"/>
                </a:solidFill>
              </a:defRPr>
            </a:lvl8pPr>
            <a:lvl9pPr lvl="8">
              <a:lnSpc>
                <a:spcPct val="100000"/>
              </a:lnSpc>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1005175" y="3538250"/>
            <a:ext cx="1924200" cy="47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90" name="Google Shape;90;p19"/>
          <p:cNvSpPr txBox="1">
            <a:spLocks noGrp="1"/>
          </p:cNvSpPr>
          <p:nvPr>
            <p:ph type="subTitle" idx="1"/>
          </p:nvPr>
        </p:nvSpPr>
        <p:spPr>
          <a:xfrm>
            <a:off x="1005175" y="3951650"/>
            <a:ext cx="19242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91" name="Google Shape;91;p19"/>
          <p:cNvSpPr txBox="1">
            <a:spLocks noGrp="1"/>
          </p:cNvSpPr>
          <p:nvPr>
            <p:ph type="title" idx="2"/>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92" name="Google Shape;92;p19"/>
          <p:cNvSpPr txBox="1">
            <a:spLocks noGrp="1"/>
          </p:cNvSpPr>
          <p:nvPr>
            <p:ph type="title" idx="3"/>
          </p:nvPr>
        </p:nvSpPr>
        <p:spPr>
          <a:xfrm>
            <a:off x="3609900" y="3538250"/>
            <a:ext cx="1924200" cy="47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93" name="Google Shape;93;p19"/>
          <p:cNvSpPr txBox="1">
            <a:spLocks noGrp="1"/>
          </p:cNvSpPr>
          <p:nvPr>
            <p:ph type="subTitle" idx="4"/>
          </p:nvPr>
        </p:nvSpPr>
        <p:spPr>
          <a:xfrm>
            <a:off x="3609900" y="3951650"/>
            <a:ext cx="19242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94" name="Google Shape;94;p19"/>
          <p:cNvSpPr txBox="1">
            <a:spLocks noGrp="1"/>
          </p:cNvSpPr>
          <p:nvPr>
            <p:ph type="title" idx="5"/>
          </p:nvPr>
        </p:nvSpPr>
        <p:spPr>
          <a:xfrm>
            <a:off x="6214625" y="3538250"/>
            <a:ext cx="1924200" cy="47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95" name="Google Shape;95;p19"/>
          <p:cNvSpPr txBox="1">
            <a:spLocks noGrp="1"/>
          </p:cNvSpPr>
          <p:nvPr>
            <p:ph type="subTitle" idx="6"/>
          </p:nvPr>
        </p:nvSpPr>
        <p:spPr>
          <a:xfrm>
            <a:off x="6214625" y="3951650"/>
            <a:ext cx="19242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96" name="Google Shape;96;p19"/>
          <p:cNvSpPr txBox="1">
            <a:spLocks noGrp="1"/>
          </p:cNvSpPr>
          <p:nvPr>
            <p:ph type="title" idx="7"/>
          </p:nvPr>
        </p:nvSpPr>
        <p:spPr>
          <a:xfrm>
            <a:off x="1005175" y="1743300"/>
            <a:ext cx="1924200" cy="47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97" name="Google Shape;97;p19"/>
          <p:cNvSpPr txBox="1">
            <a:spLocks noGrp="1"/>
          </p:cNvSpPr>
          <p:nvPr>
            <p:ph type="subTitle" idx="8"/>
          </p:nvPr>
        </p:nvSpPr>
        <p:spPr>
          <a:xfrm>
            <a:off x="1005175" y="2156700"/>
            <a:ext cx="19242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98" name="Google Shape;98;p19"/>
          <p:cNvSpPr txBox="1">
            <a:spLocks noGrp="1"/>
          </p:cNvSpPr>
          <p:nvPr>
            <p:ph type="title" idx="9"/>
          </p:nvPr>
        </p:nvSpPr>
        <p:spPr>
          <a:xfrm>
            <a:off x="3609900" y="1743300"/>
            <a:ext cx="1924200" cy="47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99" name="Google Shape;99;p19"/>
          <p:cNvSpPr txBox="1">
            <a:spLocks noGrp="1"/>
          </p:cNvSpPr>
          <p:nvPr>
            <p:ph type="subTitle" idx="13"/>
          </p:nvPr>
        </p:nvSpPr>
        <p:spPr>
          <a:xfrm>
            <a:off x="3609900" y="2156700"/>
            <a:ext cx="19242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100" name="Google Shape;100;p19"/>
          <p:cNvSpPr txBox="1">
            <a:spLocks noGrp="1"/>
          </p:cNvSpPr>
          <p:nvPr>
            <p:ph type="title" idx="14"/>
          </p:nvPr>
        </p:nvSpPr>
        <p:spPr>
          <a:xfrm>
            <a:off x="6214625" y="1743300"/>
            <a:ext cx="1924200" cy="47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01" name="Google Shape;101;p19"/>
          <p:cNvSpPr txBox="1">
            <a:spLocks noGrp="1"/>
          </p:cNvSpPr>
          <p:nvPr>
            <p:ph type="subTitle" idx="15"/>
          </p:nvPr>
        </p:nvSpPr>
        <p:spPr>
          <a:xfrm>
            <a:off x="6214625" y="2156700"/>
            <a:ext cx="19242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Tree>
    <p:extLst>
      <p:ext uri="{BB962C8B-B14F-4D97-AF65-F5344CB8AC3E}">
        <p14:creationId xmlns:p14="http://schemas.microsoft.com/office/powerpoint/2010/main" val="1826665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body" idx="1"/>
          </p:nvPr>
        </p:nvSpPr>
        <p:spPr>
          <a:xfrm>
            <a:off x="3168000" y="1800950"/>
            <a:ext cx="2808000" cy="22554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Clr>
                <a:srgbClr val="FFFFFF"/>
              </a:buClr>
              <a:buSzPts val="1600"/>
              <a:buChar char="●"/>
              <a:defRPr sz="1600">
                <a:solidFill>
                  <a:srgbClr val="FFFFFF"/>
                </a:solidFill>
              </a:defRPr>
            </a:lvl1pPr>
            <a:lvl2pPr marL="914400" lvl="1" indent="-330200" algn="ctr">
              <a:spcBef>
                <a:spcPts val="1600"/>
              </a:spcBef>
              <a:spcAft>
                <a:spcPts val="0"/>
              </a:spcAft>
              <a:buClr>
                <a:srgbClr val="FFFFFF"/>
              </a:buClr>
              <a:buSzPts val="1600"/>
              <a:buChar char="○"/>
              <a:defRPr sz="1600">
                <a:solidFill>
                  <a:srgbClr val="FFFFFF"/>
                </a:solidFill>
              </a:defRPr>
            </a:lvl2pPr>
            <a:lvl3pPr marL="1371600" lvl="2" indent="-330200" algn="ctr">
              <a:spcBef>
                <a:spcPts val="1600"/>
              </a:spcBef>
              <a:spcAft>
                <a:spcPts val="0"/>
              </a:spcAft>
              <a:buClr>
                <a:srgbClr val="FFFFFF"/>
              </a:buClr>
              <a:buSzPts val="1600"/>
              <a:buChar char="■"/>
              <a:defRPr sz="1600">
                <a:solidFill>
                  <a:srgbClr val="FFFFFF"/>
                </a:solidFill>
              </a:defRPr>
            </a:lvl3pPr>
            <a:lvl4pPr marL="1828800" lvl="3" indent="-330200" algn="ctr">
              <a:spcBef>
                <a:spcPts val="1600"/>
              </a:spcBef>
              <a:spcAft>
                <a:spcPts val="0"/>
              </a:spcAft>
              <a:buClr>
                <a:srgbClr val="FFFFFF"/>
              </a:buClr>
              <a:buSzPts val="1600"/>
              <a:buChar char="●"/>
              <a:defRPr sz="1600">
                <a:solidFill>
                  <a:srgbClr val="FFFFFF"/>
                </a:solidFill>
              </a:defRPr>
            </a:lvl4pPr>
            <a:lvl5pPr marL="2286000" lvl="4" indent="-330200" algn="ctr">
              <a:spcBef>
                <a:spcPts val="1600"/>
              </a:spcBef>
              <a:spcAft>
                <a:spcPts val="0"/>
              </a:spcAft>
              <a:buClr>
                <a:srgbClr val="FFFFFF"/>
              </a:buClr>
              <a:buSzPts val="1600"/>
              <a:buChar char="○"/>
              <a:defRPr sz="1600">
                <a:solidFill>
                  <a:srgbClr val="FFFFFF"/>
                </a:solidFill>
              </a:defRPr>
            </a:lvl5pPr>
            <a:lvl6pPr marL="2743200" lvl="5" indent="-330200" algn="ctr">
              <a:spcBef>
                <a:spcPts val="1600"/>
              </a:spcBef>
              <a:spcAft>
                <a:spcPts val="0"/>
              </a:spcAft>
              <a:buClr>
                <a:srgbClr val="FFFFFF"/>
              </a:buClr>
              <a:buSzPts val="1600"/>
              <a:buChar char="■"/>
              <a:defRPr sz="1600">
                <a:solidFill>
                  <a:srgbClr val="FFFFFF"/>
                </a:solidFill>
              </a:defRPr>
            </a:lvl6pPr>
            <a:lvl7pPr marL="3200400" lvl="6" indent="-330200" algn="ctr">
              <a:spcBef>
                <a:spcPts val="1600"/>
              </a:spcBef>
              <a:spcAft>
                <a:spcPts val="0"/>
              </a:spcAft>
              <a:buClr>
                <a:srgbClr val="FFFFFF"/>
              </a:buClr>
              <a:buSzPts val="1600"/>
              <a:buChar char="●"/>
              <a:defRPr sz="1600">
                <a:solidFill>
                  <a:srgbClr val="FFFFFF"/>
                </a:solidFill>
              </a:defRPr>
            </a:lvl7pPr>
            <a:lvl8pPr marL="3657600" lvl="7" indent="-330200" algn="ctr">
              <a:spcBef>
                <a:spcPts val="1600"/>
              </a:spcBef>
              <a:spcAft>
                <a:spcPts val="0"/>
              </a:spcAft>
              <a:buClr>
                <a:srgbClr val="FFFFFF"/>
              </a:buClr>
              <a:buSzPts val="1600"/>
              <a:buChar char="○"/>
              <a:defRPr sz="1600">
                <a:solidFill>
                  <a:srgbClr val="FFFFFF"/>
                </a:solidFill>
              </a:defRPr>
            </a:lvl8pPr>
            <a:lvl9pPr marL="4114800" lvl="8" indent="-330200" algn="ctr">
              <a:spcBef>
                <a:spcPts val="1600"/>
              </a:spcBef>
              <a:spcAft>
                <a:spcPts val="1600"/>
              </a:spcAft>
              <a:buClr>
                <a:srgbClr val="FFFFFF"/>
              </a:buClr>
              <a:buSzPts val="1600"/>
              <a:buChar char="■"/>
              <a:defRPr sz="1600">
                <a:solidFill>
                  <a:srgbClr val="FFFFFF"/>
                </a:solidFill>
              </a:defRPr>
            </a:lvl9pPr>
          </a:lstStyle>
          <a:p>
            <a:endParaRPr/>
          </a:p>
        </p:txBody>
      </p:sp>
      <p:sp>
        <p:nvSpPr>
          <p:cNvPr id="26" name="Google Shape;26;p7"/>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Bullet Point">
  <p:cSld name="TITLE_AND_TWO_COLUMNS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body" idx="1"/>
          </p:nvPr>
        </p:nvSpPr>
        <p:spPr>
          <a:xfrm>
            <a:off x="696675" y="999150"/>
            <a:ext cx="71817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17500" rtl="0">
              <a:spcBef>
                <a:spcPts val="1600"/>
              </a:spcBef>
              <a:spcAft>
                <a:spcPts val="0"/>
              </a:spcAft>
              <a:buClr>
                <a:srgbClr val="FFFFFF"/>
              </a:buClr>
              <a:buSzPts val="1400"/>
              <a:buChar char="○"/>
              <a:defRPr>
                <a:solidFill>
                  <a:srgbClr val="FFFFFF"/>
                </a:solidFill>
              </a:defRPr>
            </a:lvl2pPr>
            <a:lvl3pPr marL="1371600" lvl="2" indent="-317500" rtl="0">
              <a:spcBef>
                <a:spcPts val="1600"/>
              </a:spcBef>
              <a:spcAft>
                <a:spcPts val="0"/>
              </a:spcAft>
              <a:buClr>
                <a:srgbClr val="FFFFFF"/>
              </a:buClr>
              <a:buSzPts val="1400"/>
              <a:buChar char="■"/>
              <a:defRPr>
                <a:solidFill>
                  <a:srgbClr val="FFFFFF"/>
                </a:solidFill>
              </a:defRPr>
            </a:lvl3pPr>
            <a:lvl4pPr marL="1828800" lvl="3" indent="-317500" rtl="0">
              <a:spcBef>
                <a:spcPts val="1600"/>
              </a:spcBef>
              <a:spcAft>
                <a:spcPts val="0"/>
              </a:spcAft>
              <a:buClr>
                <a:srgbClr val="FFFFFF"/>
              </a:buClr>
              <a:buSzPts val="1400"/>
              <a:buChar char="●"/>
              <a:defRPr>
                <a:solidFill>
                  <a:srgbClr val="FFFFFF"/>
                </a:solidFill>
              </a:defRPr>
            </a:lvl4pPr>
            <a:lvl5pPr marL="2286000" lvl="4" indent="-317500" rtl="0">
              <a:spcBef>
                <a:spcPts val="1600"/>
              </a:spcBef>
              <a:spcAft>
                <a:spcPts val="0"/>
              </a:spcAft>
              <a:buClr>
                <a:srgbClr val="FFFFFF"/>
              </a:buClr>
              <a:buSzPts val="1400"/>
              <a:buChar char="○"/>
              <a:defRPr>
                <a:solidFill>
                  <a:srgbClr val="FFFFFF"/>
                </a:solidFill>
              </a:defRPr>
            </a:lvl5pPr>
            <a:lvl6pPr marL="2743200" lvl="5" indent="-317500" rtl="0">
              <a:spcBef>
                <a:spcPts val="1600"/>
              </a:spcBef>
              <a:spcAft>
                <a:spcPts val="0"/>
              </a:spcAft>
              <a:buClr>
                <a:srgbClr val="FFFFFF"/>
              </a:buClr>
              <a:buSzPts val="1400"/>
              <a:buChar char="■"/>
              <a:defRPr>
                <a:solidFill>
                  <a:srgbClr val="FFFFFF"/>
                </a:solidFill>
              </a:defRPr>
            </a:lvl6pPr>
            <a:lvl7pPr marL="3200400" lvl="6" indent="-317500" rtl="0">
              <a:spcBef>
                <a:spcPts val="1600"/>
              </a:spcBef>
              <a:spcAft>
                <a:spcPts val="0"/>
              </a:spcAft>
              <a:buClr>
                <a:srgbClr val="FFFFFF"/>
              </a:buClr>
              <a:buSzPts val="1400"/>
              <a:buChar char="●"/>
              <a:defRPr>
                <a:solidFill>
                  <a:srgbClr val="FFFFFF"/>
                </a:solidFill>
              </a:defRPr>
            </a:lvl7pPr>
            <a:lvl8pPr marL="3657600" lvl="7" indent="-317500" rtl="0">
              <a:spcBef>
                <a:spcPts val="1600"/>
              </a:spcBef>
              <a:spcAft>
                <a:spcPts val="0"/>
              </a:spcAft>
              <a:buClr>
                <a:srgbClr val="FFFFFF"/>
              </a:buClr>
              <a:buSzPts val="1400"/>
              <a:buChar char="○"/>
              <a:defRPr>
                <a:solidFill>
                  <a:srgbClr val="FFFFFF"/>
                </a:solidFill>
              </a:defRPr>
            </a:lvl8pPr>
            <a:lvl9pPr marL="4114800" lvl="8" indent="-317500" rtl="0">
              <a:spcBef>
                <a:spcPts val="1600"/>
              </a:spcBef>
              <a:spcAft>
                <a:spcPts val="1600"/>
              </a:spcAft>
              <a:buClr>
                <a:srgbClr val="FFFFFF"/>
              </a:buClr>
              <a:buSzPts val="1400"/>
              <a:buChar char="■"/>
              <a:defRPr>
                <a:solidFill>
                  <a:srgbClr val="FFFFFF"/>
                </a:solidFill>
              </a:defRPr>
            </a:lvl9pPr>
          </a:lstStyle>
          <a:p>
            <a:endParaRPr/>
          </a:p>
        </p:txBody>
      </p:sp>
      <p:sp>
        <p:nvSpPr>
          <p:cNvPr id="43" name="Google Shape;43;p13"/>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1005175" y="3064125"/>
            <a:ext cx="1651500" cy="47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46" name="Google Shape;46;p14"/>
          <p:cNvSpPr txBox="1">
            <a:spLocks noGrp="1"/>
          </p:cNvSpPr>
          <p:nvPr>
            <p:ph type="subTitle" idx="1"/>
          </p:nvPr>
        </p:nvSpPr>
        <p:spPr>
          <a:xfrm>
            <a:off x="1005175" y="3477525"/>
            <a:ext cx="16515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47" name="Google Shape;47;p14"/>
          <p:cNvSpPr txBox="1">
            <a:spLocks noGrp="1"/>
          </p:cNvSpPr>
          <p:nvPr>
            <p:ph type="title" idx="2"/>
          </p:nvPr>
        </p:nvSpPr>
        <p:spPr>
          <a:xfrm>
            <a:off x="2832550" y="3064125"/>
            <a:ext cx="1651500" cy="47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48" name="Google Shape;48;p14"/>
          <p:cNvSpPr txBox="1">
            <a:spLocks noGrp="1"/>
          </p:cNvSpPr>
          <p:nvPr>
            <p:ph type="subTitle" idx="3"/>
          </p:nvPr>
        </p:nvSpPr>
        <p:spPr>
          <a:xfrm>
            <a:off x="2832550" y="3477525"/>
            <a:ext cx="16515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49" name="Google Shape;49;p14"/>
          <p:cNvSpPr txBox="1">
            <a:spLocks noGrp="1"/>
          </p:cNvSpPr>
          <p:nvPr>
            <p:ph type="title" idx="4"/>
          </p:nvPr>
        </p:nvSpPr>
        <p:spPr>
          <a:xfrm>
            <a:off x="4659925" y="3064125"/>
            <a:ext cx="1651500" cy="47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50" name="Google Shape;50;p14"/>
          <p:cNvSpPr txBox="1">
            <a:spLocks noGrp="1"/>
          </p:cNvSpPr>
          <p:nvPr>
            <p:ph type="subTitle" idx="5"/>
          </p:nvPr>
        </p:nvSpPr>
        <p:spPr>
          <a:xfrm>
            <a:off x="4659925" y="3477525"/>
            <a:ext cx="16515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51" name="Google Shape;51;p14"/>
          <p:cNvSpPr txBox="1">
            <a:spLocks noGrp="1"/>
          </p:cNvSpPr>
          <p:nvPr>
            <p:ph type="title" idx="6"/>
          </p:nvPr>
        </p:nvSpPr>
        <p:spPr>
          <a:xfrm>
            <a:off x="6487300" y="3064125"/>
            <a:ext cx="1651500" cy="47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52" name="Google Shape;52;p14"/>
          <p:cNvSpPr txBox="1">
            <a:spLocks noGrp="1"/>
          </p:cNvSpPr>
          <p:nvPr>
            <p:ph type="subTitle" idx="7"/>
          </p:nvPr>
        </p:nvSpPr>
        <p:spPr>
          <a:xfrm>
            <a:off x="6487300" y="3477525"/>
            <a:ext cx="16515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53" name="Google Shape;53;p14"/>
          <p:cNvSpPr txBox="1">
            <a:spLocks noGrp="1"/>
          </p:cNvSpPr>
          <p:nvPr>
            <p:ph type="title" idx="8"/>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54" name="Google Shape;54;p14"/>
          <p:cNvSpPr txBox="1">
            <a:spLocks noGrp="1"/>
          </p:cNvSpPr>
          <p:nvPr>
            <p:ph type="title" idx="9" hasCustomPrompt="1"/>
          </p:nvPr>
        </p:nvSpPr>
        <p:spPr>
          <a:xfrm>
            <a:off x="1207225" y="2108325"/>
            <a:ext cx="124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000"/>
              <a:buNone/>
              <a:defRPr sz="300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r>
              <a:t>xx%</a:t>
            </a:r>
          </a:p>
        </p:txBody>
      </p:sp>
      <p:sp>
        <p:nvSpPr>
          <p:cNvPr id="55" name="Google Shape;55;p14"/>
          <p:cNvSpPr txBox="1">
            <a:spLocks noGrp="1"/>
          </p:cNvSpPr>
          <p:nvPr>
            <p:ph type="title" idx="13" hasCustomPrompt="1"/>
          </p:nvPr>
        </p:nvSpPr>
        <p:spPr>
          <a:xfrm>
            <a:off x="3034600" y="2108325"/>
            <a:ext cx="124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000"/>
              <a:buNone/>
              <a:defRPr sz="300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r>
              <a:t>xx%</a:t>
            </a:r>
          </a:p>
        </p:txBody>
      </p:sp>
      <p:sp>
        <p:nvSpPr>
          <p:cNvPr id="56" name="Google Shape;56;p14"/>
          <p:cNvSpPr txBox="1">
            <a:spLocks noGrp="1"/>
          </p:cNvSpPr>
          <p:nvPr>
            <p:ph type="title" idx="14" hasCustomPrompt="1"/>
          </p:nvPr>
        </p:nvSpPr>
        <p:spPr>
          <a:xfrm>
            <a:off x="4861975" y="2108325"/>
            <a:ext cx="124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000"/>
              <a:buNone/>
              <a:defRPr sz="300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r>
              <a:t>xx%</a:t>
            </a:r>
          </a:p>
        </p:txBody>
      </p:sp>
      <p:sp>
        <p:nvSpPr>
          <p:cNvPr id="57" name="Google Shape;57;p14"/>
          <p:cNvSpPr txBox="1">
            <a:spLocks noGrp="1"/>
          </p:cNvSpPr>
          <p:nvPr>
            <p:ph type="title" idx="15" hasCustomPrompt="1"/>
          </p:nvPr>
        </p:nvSpPr>
        <p:spPr>
          <a:xfrm>
            <a:off x="6689350" y="2108325"/>
            <a:ext cx="124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000"/>
              <a:buNone/>
              <a:defRPr sz="300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1">
  <p:cSld name="TITLE_ONLY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ercentages">
  <p:cSld name="Percentages">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hasCustomPrompt="1"/>
          </p:nvPr>
        </p:nvSpPr>
        <p:spPr>
          <a:xfrm>
            <a:off x="574175" y="939808"/>
            <a:ext cx="2473800" cy="94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83" name="Google Shape;83;p18"/>
          <p:cNvSpPr txBox="1">
            <a:spLocks noGrp="1"/>
          </p:cNvSpPr>
          <p:nvPr>
            <p:ph type="body" idx="1"/>
          </p:nvPr>
        </p:nvSpPr>
        <p:spPr>
          <a:xfrm>
            <a:off x="795125" y="1797558"/>
            <a:ext cx="2031900" cy="8997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chemeClr val="lt1"/>
              </a:buClr>
              <a:buSzPts val="1400"/>
              <a:buChar char="●"/>
              <a:defRPr sz="1400">
                <a:solidFill>
                  <a:schemeClr val="lt1"/>
                </a:solidFill>
              </a:defRPr>
            </a:lvl1pPr>
            <a:lvl2pPr marL="914400" lvl="1" indent="-317500" algn="ctr" rtl="0">
              <a:spcBef>
                <a:spcPts val="1600"/>
              </a:spcBef>
              <a:spcAft>
                <a:spcPts val="0"/>
              </a:spcAft>
              <a:buClr>
                <a:schemeClr val="lt1"/>
              </a:buClr>
              <a:buSzPts val="1400"/>
              <a:buChar char="○"/>
              <a:defRPr>
                <a:solidFill>
                  <a:schemeClr val="lt1"/>
                </a:solidFill>
              </a:defRPr>
            </a:lvl2pPr>
            <a:lvl3pPr marL="1371600" lvl="2" indent="-317500" algn="ctr" rtl="0">
              <a:spcBef>
                <a:spcPts val="1600"/>
              </a:spcBef>
              <a:spcAft>
                <a:spcPts val="0"/>
              </a:spcAft>
              <a:buClr>
                <a:schemeClr val="lt1"/>
              </a:buClr>
              <a:buSzPts val="1400"/>
              <a:buChar char="■"/>
              <a:defRPr>
                <a:solidFill>
                  <a:schemeClr val="lt1"/>
                </a:solidFill>
              </a:defRPr>
            </a:lvl3pPr>
            <a:lvl4pPr marL="1828800" lvl="3" indent="-317500" algn="ctr" rtl="0">
              <a:spcBef>
                <a:spcPts val="1600"/>
              </a:spcBef>
              <a:spcAft>
                <a:spcPts val="0"/>
              </a:spcAft>
              <a:buClr>
                <a:schemeClr val="lt1"/>
              </a:buClr>
              <a:buSzPts val="1400"/>
              <a:buChar char="●"/>
              <a:defRPr>
                <a:solidFill>
                  <a:schemeClr val="lt1"/>
                </a:solidFill>
              </a:defRPr>
            </a:lvl4pPr>
            <a:lvl5pPr marL="2286000" lvl="4" indent="-317500" algn="ctr" rtl="0">
              <a:spcBef>
                <a:spcPts val="1600"/>
              </a:spcBef>
              <a:spcAft>
                <a:spcPts val="0"/>
              </a:spcAft>
              <a:buClr>
                <a:schemeClr val="lt1"/>
              </a:buClr>
              <a:buSzPts val="1400"/>
              <a:buChar char="○"/>
              <a:defRPr>
                <a:solidFill>
                  <a:schemeClr val="lt1"/>
                </a:solidFill>
              </a:defRPr>
            </a:lvl5pPr>
            <a:lvl6pPr marL="2743200" lvl="5" indent="-317500" algn="ctr" rtl="0">
              <a:spcBef>
                <a:spcPts val="1600"/>
              </a:spcBef>
              <a:spcAft>
                <a:spcPts val="0"/>
              </a:spcAft>
              <a:buClr>
                <a:schemeClr val="lt1"/>
              </a:buClr>
              <a:buSzPts val="1400"/>
              <a:buChar char="■"/>
              <a:defRPr>
                <a:solidFill>
                  <a:schemeClr val="lt1"/>
                </a:solidFill>
              </a:defRPr>
            </a:lvl6pPr>
            <a:lvl7pPr marL="3200400" lvl="6" indent="-317500" algn="ctr" rtl="0">
              <a:spcBef>
                <a:spcPts val="1600"/>
              </a:spcBef>
              <a:spcAft>
                <a:spcPts val="0"/>
              </a:spcAft>
              <a:buClr>
                <a:schemeClr val="lt1"/>
              </a:buClr>
              <a:buSzPts val="1400"/>
              <a:buChar char="●"/>
              <a:defRPr>
                <a:solidFill>
                  <a:schemeClr val="lt1"/>
                </a:solidFill>
              </a:defRPr>
            </a:lvl7pPr>
            <a:lvl8pPr marL="3657600" lvl="7" indent="-317500" algn="ctr" rtl="0">
              <a:spcBef>
                <a:spcPts val="1600"/>
              </a:spcBef>
              <a:spcAft>
                <a:spcPts val="0"/>
              </a:spcAft>
              <a:buClr>
                <a:schemeClr val="lt1"/>
              </a:buClr>
              <a:buSzPts val="1400"/>
              <a:buChar char="○"/>
              <a:defRPr>
                <a:solidFill>
                  <a:schemeClr val="lt1"/>
                </a:solidFill>
              </a:defRPr>
            </a:lvl8pPr>
            <a:lvl9pPr marL="4114800" lvl="8" indent="-317500" algn="ctr" rtl="0">
              <a:spcBef>
                <a:spcPts val="1600"/>
              </a:spcBef>
              <a:spcAft>
                <a:spcPts val="1600"/>
              </a:spcAft>
              <a:buClr>
                <a:schemeClr val="lt1"/>
              </a:buClr>
              <a:buSzPts val="1400"/>
              <a:buChar char="■"/>
              <a:defRPr>
                <a:solidFill>
                  <a:schemeClr val="lt1"/>
                </a:solidFill>
              </a:defRPr>
            </a:lvl9pPr>
          </a:lstStyle>
          <a:p>
            <a:endParaRPr/>
          </a:p>
        </p:txBody>
      </p:sp>
      <p:sp>
        <p:nvSpPr>
          <p:cNvPr id="84" name="Google Shape;84;p18"/>
          <p:cNvSpPr txBox="1">
            <a:spLocks noGrp="1"/>
          </p:cNvSpPr>
          <p:nvPr>
            <p:ph type="title" idx="2" hasCustomPrompt="1"/>
          </p:nvPr>
        </p:nvSpPr>
        <p:spPr>
          <a:xfrm>
            <a:off x="3335100" y="1701808"/>
            <a:ext cx="2473800" cy="94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85" name="Google Shape;85;p18"/>
          <p:cNvSpPr txBox="1">
            <a:spLocks noGrp="1"/>
          </p:cNvSpPr>
          <p:nvPr>
            <p:ph type="body" idx="3"/>
          </p:nvPr>
        </p:nvSpPr>
        <p:spPr>
          <a:xfrm>
            <a:off x="3556050" y="2559558"/>
            <a:ext cx="2031900" cy="8997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chemeClr val="lt1"/>
              </a:buClr>
              <a:buSzPts val="1400"/>
              <a:buChar char="●"/>
              <a:defRPr sz="1400">
                <a:solidFill>
                  <a:schemeClr val="lt1"/>
                </a:solidFill>
              </a:defRPr>
            </a:lvl1pPr>
            <a:lvl2pPr marL="914400" lvl="1" indent="-317500" algn="ctr" rtl="0">
              <a:spcBef>
                <a:spcPts val="1600"/>
              </a:spcBef>
              <a:spcAft>
                <a:spcPts val="0"/>
              </a:spcAft>
              <a:buClr>
                <a:schemeClr val="lt1"/>
              </a:buClr>
              <a:buSzPts val="1400"/>
              <a:buChar char="○"/>
              <a:defRPr>
                <a:solidFill>
                  <a:schemeClr val="lt1"/>
                </a:solidFill>
              </a:defRPr>
            </a:lvl2pPr>
            <a:lvl3pPr marL="1371600" lvl="2" indent="-317500" algn="ctr" rtl="0">
              <a:spcBef>
                <a:spcPts val="1600"/>
              </a:spcBef>
              <a:spcAft>
                <a:spcPts val="0"/>
              </a:spcAft>
              <a:buClr>
                <a:schemeClr val="lt1"/>
              </a:buClr>
              <a:buSzPts val="1400"/>
              <a:buChar char="■"/>
              <a:defRPr>
                <a:solidFill>
                  <a:schemeClr val="lt1"/>
                </a:solidFill>
              </a:defRPr>
            </a:lvl3pPr>
            <a:lvl4pPr marL="1828800" lvl="3" indent="-317500" algn="ctr" rtl="0">
              <a:spcBef>
                <a:spcPts val="1600"/>
              </a:spcBef>
              <a:spcAft>
                <a:spcPts val="0"/>
              </a:spcAft>
              <a:buClr>
                <a:schemeClr val="lt1"/>
              </a:buClr>
              <a:buSzPts val="1400"/>
              <a:buChar char="●"/>
              <a:defRPr>
                <a:solidFill>
                  <a:schemeClr val="lt1"/>
                </a:solidFill>
              </a:defRPr>
            </a:lvl4pPr>
            <a:lvl5pPr marL="2286000" lvl="4" indent="-317500" algn="ctr" rtl="0">
              <a:spcBef>
                <a:spcPts val="1600"/>
              </a:spcBef>
              <a:spcAft>
                <a:spcPts val="0"/>
              </a:spcAft>
              <a:buClr>
                <a:schemeClr val="lt1"/>
              </a:buClr>
              <a:buSzPts val="1400"/>
              <a:buChar char="○"/>
              <a:defRPr>
                <a:solidFill>
                  <a:schemeClr val="lt1"/>
                </a:solidFill>
              </a:defRPr>
            </a:lvl5pPr>
            <a:lvl6pPr marL="2743200" lvl="5" indent="-317500" algn="ctr" rtl="0">
              <a:spcBef>
                <a:spcPts val="1600"/>
              </a:spcBef>
              <a:spcAft>
                <a:spcPts val="0"/>
              </a:spcAft>
              <a:buClr>
                <a:schemeClr val="lt1"/>
              </a:buClr>
              <a:buSzPts val="1400"/>
              <a:buChar char="■"/>
              <a:defRPr>
                <a:solidFill>
                  <a:schemeClr val="lt1"/>
                </a:solidFill>
              </a:defRPr>
            </a:lvl6pPr>
            <a:lvl7pPr marL="3200400" lvl="6" indent="-317500" algn="ctr" rtl="0">
              <a:spcBef>
                <a:spcPts val="1600"/>
              </a:spcBef>
              <a:spcAft>
                <a:spcPts val="0"/>
              </a:spcAft>
              <a:buClr>
                <a:schemeClr val="lt1"/>
              </a:buClr>
              <a:buSzPts val="1400"/>
              <a:buChar char="●"/>
              <a:defRPr>
                <a:solidFill>
                  <a:schemeClr val="lt1"/>
                </a:solidFill>
              </a:defRPr>
            </a:lvl7pPr>
            <a:lvl8pPr marL="3657600" lvl="7" indent="-317500" algn="ctr" rtl="0">
              <a:spcBef>
                <a:spcPts val="1600"/>
              </a:spcBef>
              <a:spcAft>
                <a:spcPts val="0"/>
              </a:spcAft>
              <a:buClr>
                <a:schemeClr val="lt1"/>
              </a:buClr>
              <a:buSzPts val="1400"/>
              <a:buChar char="○"/>
              <a:defRPr>
                <a:solidFill>
                  <a:schemeClr val="lt1"/>
                </a:solidFill>
              </a:defRPr>
            </a:lvl8pPr>
            <a:lvl9pPr marL="4114800" lvl="8" indent="-317500" algn="ctr" rtl="0">
              <a:spcBef>
                <a:spcPts val="1600"/>
              </a:spcBef>
              <a:spcAft>
                <a:spcPts val="1600"/>
              </a:spcAft>
              <a:buClr>
                <a:schemeClr val="lt1"/>
              </a:buClr>
              <a:buSzPts val="1400"/>
              <a:buChar char="■"/>
              <a:defRPr>
                <a:solidFill>
                  <a:schemeClr val="lt1"/>
                </a:solidFill>
              </a:defRPr>
            </a:lvl9pPr>
          </a:lstStyle>
          <a:p>
            <a:endParaRPr/>
          </a:p>
        </p:txBody>
      </p:sp>
      <p:sp>
        <p:nvSpPr>
          <p:cNvPr id="86" name="Google Shape;86;p18"/>
          <p:cNvSpPr txBox="1">
            <a:spLocks noGrp="1"/>
          </p:cNvSpPr>
          <p:nvPr>
            <p:ph type="title" idx="4" hasCustomPrompt="1"/>
          </p:nvPr>
        </p:nvSpPr>
        <p:spPr>
          <a:xfrm>
            <a:off x="6096025" y="2387608"/>
            <a:ext cx="2473800" cy="94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87" name="Google Shape;87;p18"/>
          <p:cNvSpPr txBox="1">
            <a:spLocks noGrp="1"/>
          </p:cNvSpPr>
          <p:nvPr>
            <p:ph type="body" idx="5"/>
          </p:nvPr>
        </p:nvSpPr>
        <p:spPr>
          <a:xfrm>
            <a:off x="6316975" y="3245358"/>
            <a:ext cx="2031900" cy="8997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chemeClr val="lt1"/>
              </a:buClr>
              <a:buSzPts val="1400"/>
              <a:buChar char="●"/>
              <a:defRPr sz="1400">
                <a:solidFill>
                  <a:schemeClr val="lt1"/>
                </a:solidFill>
              </a:defRPr>
            </a:lvl1pPr>
            <a:lvl2pPr marL="914400" lvl="1" indent="-317500" algn="ctr" rtl="0">
              <a:spcBef>
                <a:spcPts val="1600"/>
              </a:spcBef>
              <a:spcAft>
                <a:spcPts val="0"/>
              </a:spcAft>
              <a:buClr>
                <a:schemeClr val="lt1"/>
              </a:buClr>
              <a:buSzPts val="1400"/>
              <a:buChar char="○"/>
              <a:defRPr>
                <a:solidFill>
                  <a:schemeClr val="lt1"/>
                </a:solidFill>
              </a:defRPr>
            </a:lvl2pPr>
            <a:lvl3pPr marL="1371600" lvl="2" indent="-317500" algn="ctr" rtl="0">
              <a:spcBef>
                <a:spcPts val="1600"/>
              </a:spcBef>
              <a:spcAft>
                <a:spcPts val="0"/>
              </a:spcAft>
              <a:buClr>
                <a:schemeClr val="lt1"/>
              </a:buClr>
              <a:buSzPts val="1400"/>
              <a:buChar char="■"/>
              <a:defRPr>
                <a:solidFill>
                  <a:schemeClr val="lt1"/>
                </a:solidFill>
              </a:defRPr>
            </a:lvl3pPr>
            <a:lvl4pPr marL="1828800" lvl="3" indent="-317500" algn="ctr" rtl="0">
              <a:spcBef>
                <a:spcPts val="1600"/>
              </a:spcBef>
              <a:spcAft>
                <a:spcPts val="0"/>
              </a:spcAft>
              <a:buClr>
                <a:schemeClr val="lt1"/>
              </a:buClr>
              <a:buSzPts val="1400"/>
              <a:buChar char="●"/>
              <a:defRPr>
                <a:solidFill>
                  <a:schemeClr val="lt1"/>
                </a:solidFill>
              </a:defRPr>
            </a:lvl4pPr>
            <a:lvl5pPr marL="2286000" lvl="4" indent="-317500" algn="ctr" rtl="0">
              <a:spcBef>
                <a:spcPts val="1600"/>
              </a:spcBef>
              <a:spcAft>
                <a:spcPts val="0"/>
              </a:spcAft>
              <a:buClr>
                <a:schemeClr val="lt1"/>
              </a:buClr>
              <a:buSzPts val="1400"/>
              <a:buChar char="○"/>
              <a:defRPr>
                <a:solidFill>
                  <a:schemeClr val="lt1"/>
                </a:solidFill>
              </a:defRPr>
            </a:lvl5pPr>
            <a:lvl6pPr marL="2743200" lvl="5" indent="-317500" algn="ctr" rtl="0">
              <a:spcBef>
                <a:spcPts val="1600"/>
              </a:spcBef>
              <a:spcAft>
                <a:spcPts val="0"/>
              </a:spcAft>
              <a:buClr>
                <a:schemeClr val="lt1"/>
              </a:buClr>
              <a:buSzPts val="1400"/>
              <a:buChar char="■"/>
              <a:defRPr>
                <a:solidFill>
                  <a:schemeClr val="lt1"/>
                </a:solidFill>
              </a:defRPr>
            </a:lvl6pPr>
            <a:lvl7pPr marL="3200400" lvl="6" indent="-317500" algn="ctr" rtl="0">
              <a:spcBef>
                <a:spcPts val="1600"/>
              </a:spcBef>
              <a:spcAft>
                <a:spcPts val="0"/>
              </a:spcAft>
              <a:buClr>
                <a:schemeClr val="lt1"/>
              </a:buClr>
              <a:buSzPts val="1400"/>
              <a:buChar char="●"/>
              <a:defRPr>
                <a:solidFill>
                  <a:schemeClr val="lt1"/>
                </a:solidFill>
              </a:defRPr>
            </a:lvl7pPr>
            <a:lvl8pPr marL="3657600" lvl="7" indent="-317500" algn="ctr" rtl="0">
              <a:spcBef>
                <a:spcPts val="1600"/>
              </a:spcBef>
              <a:spcAft>
                <a:spcPts val="0"/>
              </a:spcAft>
              <a:buClr>
                <a:schemeClr val="lt1"/>
              </a:buClr>
              <a:buSzPts val="1400"/>
              <a:buChar char="○"/>
              <a:defRPr>
                <a:solidFill>
                  <a:schemeClr val="lt1"/>
                </a:solidFill>
              </a:defRPr>
            </a:lvl8pPr>
            <a:lvl9pPr marL="4114800" lvl="8" indent="-317500" algn="ctr" rtl="0">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10434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5461575" y="2594500"/>
            <a:ext cx="2614800" cy="1422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FFFFFF"/>
              </a:buClr>
              <a:buSzPts val="1800"/>
              <a:buChar char="●"/>
              <a:defRPr>
                <a:solidFill>
                  <a:srgbClr val="FFFFFF"/>
                </a:solidFill>
              </a:defRPr>
            </a:lvl1pPr>
            <a:lvl2pPr marL="914400" lvl="1" indent="-342900" rtl="0">
              <a:spcBef>
                <a:spcPts val="1600"/>
              </a:spcBef>
              <a:spcAft>
                <a:spcPts val="0"/>
              </a:spcAft>
              <a:buClr>
                <a:srgbClr val="FFFFFF"/>
              </a:buClr>
              <a:buSzPts val="1800"/>
              <a:buChar char="○"/>
              <a:defRPr sz="1800">
                <a:solidFill>
                  <a:srgbClr val="FFFFFF"/>
                </a:solidFill>
              </a:defRPr>
            </a:lvl2pPr>
            <a:lvl3pPr marL="1371600" lvl="2" indent="-342900" rtl="0">
              <a:spcBef>
                <a:spcPts val="1600"/>
              </a:spcBef>
              <a:spcAft>
                <a:spcPts val="0"/>
              </a:spcAft>
              <a:buClr>
                <a:srgbClr val="FFFFFF"/>
              </a:buClr>
              <a:buSzPts val="1800"/>
              <a:buChar char="■"/>
              <a:defRPr sz="1800">
                <a:solidFill>
                  <a:srgbClr val="FFFFFF"/>
                </a:solidFill>
              </a:defRPr>
            </a:lvl3pPr>
            <a:lvl4pPr marL="1828800" lvl="3" indent="-342900" rtl="0">
              <a:spcBef>
                <a:spcPts val="1600"/>
              </a:spcBef>
              <a:spcAft>
                <a:spcPts val="0"/>
              </a:spcAft>
              <a:buClr>
                <a:srgbClr val="FFFFFF"/>
              </a:buClr>
              <a:buSzPts val="1800"/>
              <a:buChar char="●"/>
              <a:defRPr sz="1800">
                <a:solidFill>
                  <a:srgbClr val="FFFFFF"/>
                </a:solidFill>
              </a:defRPr>
            </a:lvl4pPr>
            <a:lvl5pPr marL="2286000" lvl="4" indent="-342900" rtl="0">
              <a:spcBef>
                <a:spcPts val="1600"/>
              </a:spcBef>
              <a:spcAft>
                <a:spcPts val="0"/>
              </a:spcAft>
              <a:buClr>
                <a:srgbClr val="FFFFFF"/>
              </a:buClr>
              <a:buSzPts val="1800"/>
              <a:buChar char="○"/>
              <a:defRPr sz="1800">
                <a:solidFill>
                  <a:srgbClr val="FFFFFF"/>
                </a:solidFill>
              </a:defRPr>
            </a:lvl5pPr>
            <a:lvl6pPr marL="2743200" lvl="5" indent="-342900" rtl="0">
              <a:spcBef>
                <a:spcPts val="1600"/>
              </a:spcBef>
              <a:spcAft>
                <a:spcPts val="0"/>
              </a:spcAft>
              <a:buClr>
                <a:srgbClr val="FFFFFF"/>
              </a:buClr>
              <a:buSzPts val="1800"/>
              <a:buChar char="■"/>
              <a:defRPr sz="1800">
                <a:solidFill>
                  <a:srgbClr val="FFFFFF"/>
                </a:solidFill>
              </a:defRPr>
            </a:lvl6pPr>
            <a:lvl7pPr marL="3200400" lvl="6" indent="-342900" rtl="0">
              <a:spcBef>
                <a:spcPts val="1600"/>
              </a:spcBef>
              <a:spcAft>
                <a:spcPts val="0"/>
              </a:spcAft>
              <a:buClr>
                <a:srgbClr val="FFFFFF"/>
              </a:buClr>
              <a:buSzPts val="1800"/>
              <a:buChar char="●"/>
              <a:defRPr sz="1800">
                <a:solidFill>
                  <a:srgbClr val="FFFFFF"/>
                </a:solidFill>
              </a:defRPr>
            </a:lvl7pPr>
            <a:lvl8pPr marL="3657600" lvl="7" indent="-342900" rtl="0">
              <a:spcBef>
                <a:spcPts val="1600"/>
              </a:spcBef>
              <a:spcAft>
                <a:spcPts val="0"/>
              </a:spcAft>
              <a:buClr>
                <a:srgbClr val="FFFFFF"/>
              </a:buClr>
              <a:buSzPts val="1800"/>
              <a:buChar char="○"/>
              <a:defRPr sz="1800">
                <a:solidFill>
                  <a:srgbClr val="FFFFFF"/>
                </a:solidFill>
              </a:defRPr>
            </a:lvl8pPr>
            <a:lvl9pPr marL="4114800" lvl="8" indent="-342900" rtl="0">
              <a:spcBef>
                <a:spcPts val="1600"/>
              </a:spcBef>
              <a:spcAft>
                <a:spcPts val="1600"/>
              </a:spcAft>
              <a:buClr>
                <a:srgbClr val="FFFFFF"/>
              </a:buClr>
              <a:buSzPts val="1800"/>
              <a:buChar char="■"/>
              <a:defRPr sz="1800">
                <a:solidFill>
                  <a:srgbClr val="FFFFFF"/>
                </a:solidFill>
              </a:defRPr>
            </a:lvl9pPr>
          </a:lstStyle>
          <a:p>
            <a:endParaRPr/>
          </a:p>
        </p:txBody>
      </p:sp>
      <p:sp>
        <p:nvSpPr>
          <p:cNvPr id="17" name="Google Shape;17;p4"/>
          <p:cNvSpPr txBox="1">
            <a:spLocks noGrp="1"/>
          </p:cNvSpPr>
          <p:nvPr>
            <p:ph type="title"/>
          </p:nvPr>
        </p:nvSpPr>
        <p:spPr>
          <a:xfrm>
            <a:off x="5461575" y="1247300"/>
            <a:ext cx="2808000" cy="1292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Tree>
    <p:extLst>
      <p:ext uri="{BB962C8B-B14F-4D97-AF65-F5344CB8AC3E}">
        <p14:creationId xmlns:p14="http://schemas.microsoft.com/office/powerpoint/2010/main" val="2953506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Tree>
    <p:extLst>
      <p:ext uri="{BB962C8B-B14F-4D97-AF65-F5344CB8AC3E}">
        <p14:creationId xmlns:p14="http://schemas.microsoft.com/office/powerpoint/2010/main" val="3386244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Staatliches"/>
              <a:buNone/>
              <a:defRPr sz="2800">
                <a:latin typeface="Staatliches"/>
                <a:ea typeface="Staatliches"/>
                <a:cs typeface="Staatliches"/>
                <a:sym typeface="Staatliches"/>
              </a:defRPr>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Font typeface="Rajdhani Medium"/>
              <a:buChar char="●"/>
              <a:defRPr sz="1800">
                <a:latin typeface="Rajdhani Medium"/>
                <a:ea typeface="Rajdhani Medium"/>
                <a:cs typeface="Rajdhani Medium"/>
                <a:sym typeface="Rajdhani Medium"/>
              </a:defRPr>
            </a:lvl1pPr>
            <a:lvl2pPr marL="914400" lvl="1" indent="-317500">
              <a:lnSpc>
                <a:spcPct val="100000"/>
              </a:lnSpc>
              <a:spcBef>
                <a:spcPts val="1600"/>
              </a:spcBef>
              <a:spcAft>
                <a:spcPts val="0"/>
              </a:spcAft>
              <a:buSzPts val="1400"/>
              <a:buFont typeface="Rajdhani Medium"/>
              <a:buChar char="○"/>
              <a:defRPr>
                <a:latin typeface="Rajdhani Medium"/>
                <a:ea typeface="Rajdhani Medium"/>
                <a:cs typeface="Rajdhani Medium"/>
                <a:sym typeface="Rajdhani Medium"/>
              </a:defRPr>
            </a:lvl2pPr>
            <a:lvl3pPr marL="1371600" lvl="2" indent="-317500">
              <a:lnSpc>
                <a:spcPct val="100000"/>
              </a:lnSpc>
              <a:spcBef>
                <a:spcPts val="1600"/>
              </a:spcBef>
              <a:spcAft>
                <a:spcPts val="0"/>
              </a:spcAft>
              <a:buSzPts val="1400"/>
              <a:buFont typeface="Rajdhani Medium"/>
              <a:buChar char="■"/>
              <a:defRPr>
                <a:latin typeface="Rajdhani Medium"/>
                <a:ea typeface="Rajdhani Medium"/>
                <a:cs typeface="Rajdhani Medium"/>
                <a:sym typeface="Rajdhani Medium"/>
              </a:defRPr>
            </a:lvl3pPr>
            <a:lvl4pPr marL="1828800" lvl="3" indent="-317500">
              <a:lnSpc>
                <a:spcPct val="100000"/>
              </a:lnSpc>
              <a:spcBef>
                <a:spcPts val="1600"/>
              </a:spcBef>
              <a:spcAft>
                <a:spcPts val="0"/>
              </a:spcAft>
              <a:buSzPts val="1400"/>
              <a:buFont typeface="Rajdhani Medium"/>
              <a:buChar char="●"/>
              <a:defRPr>
                <a:latin typeface="Rajdhani Medium"/>
                <a:ea typeface="Rajdhani Medium"/>
                <a:cs typeface="Rajdhani Medium"/>
                <a:sym typeface="Rajdhani Medium"/>
              </a:defRPr>
            </a:lvl4pPr>
            <a:lvl5pPr marL="2286000" lvl="4" indent="-317500">
              <a:lnSpc>
                <a:spcPct val="100000"/>
              </a:lnSpc>
              <a:spcBef>
                <a:spcPts val="1600"/>
              </a:spcBef>
              <a:spcAft>
                <a:spcPts val="0"/>
              </a:spcAft>
              <a:buSzPts val="1400"/>
              <a:buFont typeface="Rajdhani Medium"/>
              <a:buChar char="○"/>
              <a:defRPr>
                <a:latin typeface="Rajdhani Medium"/>
                <a:ea typeface="Rajdhani Medium"/>
                <a:cs typeface="Rajdhani Medium"/>
                <a:sym typeface="Rajdhani Medium"/>
              </a:defRPr>
            </a:lvl5pPr>
            <a:lvl6pPr marL="2743200" lvl="5" indent="-317500">
              <a:lnSpc>
                <a:spcPct val="100000"/>
              </a:lnSpc>
              <a:spcBef>
                <a:spcPts val="1600"/>
              </a:spcBef>
              <a:spcAft>
                <a:spcPts val="0"/>
              </a:spcAft>
              <a:buSzPts val="1400"/>
              <a:buFont typeface="Rajdhani Medium"/>
              <a:buChar char="■"/>
              <a:defRPr>
                <a:latin typeface="Rajdhani Medium"/>
                <a:ea typeface="Rajdhani Medium"/>
                <a:cs typeface="Rajdhani Medium"/>
                <a:sym typeface="Rajdhani Medium"/>
              </a:defRPr>
            </a:lvl6pPr>
            <a:lvl7pPr marL="3200400" lvl="6" indent="-317500">
              <a:lnSpc>
                <a:spcPct val="100000"/>
              </a:lnSpc>
              <a:spcBef>
                <a:spcPts val="1600"/>
              </a:spcBef>
              <a:spcAft>
                <a:spcPts val="0"/>
              </a:spcAft>
              <a:buSzPts val="1400"/>
              <a:buFont typeface="Rajdhani Medium"/>
              <a:buChar char="●"/>
              <a:defRPr>
                <a:latin typeface="Rajdhani Medium"/>
                <a:ea typeface="Rajdhani Medium"/>
                <a:cs typeface="Rajdhani Medium"/>
                <a:sym typeface="Rajdhani Medium"/>
              </a:defRPr>
            </a:lvl7pPr>
            <a:lvl8pPr marL="3657600" lvl="7" indent="-317500">
              <a:lnSpc>
                <a:spcPct val="100000"/>
              </a:lnSpc>
              <a:spcBef>
                <a:spcPts val="1600"/>
              </a:spcBef>
              <a:spcAft>
                <a:spcPts val="0"/>
              </a:spcAft>
              <a:buSzPts val="1400"/>
              <a:buFont typeface="Rajdhani Medium"/>
              <a:buChar char="○"/>
              <a:defRPr>
                <a:latin typeface="Rajdhani Medium"/>
                <a:ea typeface="Rajdhani Medium"/>
                <a:cs typeface="Rajdhani Medium"/>
                <a:sym typeface="Rajdhani Medium"/>
              </a:defRPr>
            </a:lvl8pPr>
            <a:lvl9pPr marL="4114800" lvl="8" indent="-317500">
              <a:lnSpc>
                <a:spcPct val="100000"/>
              </a:lnSpc>
              <a:spcBef>
                <a:spcPts val="1600"/>
              </a:spcBef>
              <a:spcAft>
                <a:spcPts val="1600"/>
              </a:spcAft>
              <a:buSzPts val="1400"/>
              <a:buFont typeface="Rajdhani Medium"/>
              <a:buChar char="■"/>
              <a:defRPr>
                <a:latin typeface="Rajdhani Medium"/>
                <a:ea typeface="Rajdhani Medium"/>
                <a:cs typeface="Rajdhani Medium"/>
                <a:sym typeface="Rajdhani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59" r:id="rId4"/>
    <p:sldLayoutId id="2147483660" r:id="rId5"/>
    <p:sldLayoutId id="2147483668" r:id="rId6"/>
    <p:sldLayoutId id="2147483672" r:id="rId7"/>
    <p:sldLayoutId id="2147483673" r:id="rId8"/>
    <p:sldLayoutId id="2147483674" r:id="rId9"/>
    <p:sldLayoutId id="214748367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xd.adobe.com/view/80da7f96-5eeb-41f9-72bf-c26ac688cff6-f6eb/"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2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6"/>
          <p:cNvSpPr txBox="1">
            <a:spLocks noGrp="1"/>
          </p:cNvSpPr>
          <p:nvPr>
            <p:ph type="ctrTitle"/>
          </p:nvPr>
        </p:nvSpPr>
        <p:spPr>
          <a:xfrm>
            <a:off x="1621331" y="631629"/>
            <a:ext cx="6654477"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PROYECTO  MAPLERISK</a:t>
            </a:r>
            <a:endParaRPr dirty="0"/>
          </a:p>
        </p:txBody>
      </p:sp>
      <p:sp>
        <p:nvSpPr>
          <p:cNvPr id="125" name="Google Shape;125;p26"/>
          <p:cNvSpPr txBox="1">
            <a:spLocks noGrp="1"/>
          </p:cNvSpPr>
          <p:nvPr>
            <p:ph type="subTitle" idx="1"/>
          </p:nvPr>
        </p:nvSpPr>
        <p:spPr>
          <a:xfrm>
            <a:off x="1472017" y="3037449"/>
            <a:ext cx="7075466" cy="14253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Alejandro Brito Fuentes                                                                             DTS/Sexto </a:t>
            </a:r>
            <a:r>
              <a:rPr lang="en-US" sz="1400" dirty="0" err="1"/>
              <a:t>Semestre</a:t>
            </a:r>
            <a:endParaRPr lang="en-US" sz="1400" dirty="0"/>
          </a:p>
          <a:p>
            <a:pPr marL="0" lvl="0" indent="0" algn="l" rtl="0">
              <a:spcBef>
                <a:spcPts val="0"/>
              </a:spcBef>
              <a:spcAft>
                <a:spcPts val="0"/>
              </a:spcAft>
              <a:buNone/>
            </a:pPr>
            <a:r>
              <a:rPr lang="en-US" sz="1400" dirty="0"/>
              <a:t>Francisco Javier </a:t>
            </a:r>
            <a:r>
              <a:rPr lang="en-US" sz="1400" dirty="0" err="1"/>
              <a:t>Buenfil</a:t>
            </a:r>
            <a:r>
              <a:rPr lang="en-US" sz="1400" dirty="0"/>
              <a:t> Flores                                                                   </a:t>
            </a:r>
            <a:r>
              <a:rPr lang="en-US" sz="1400" dirty="0" err="1"/>
              <a:t>Proyectos</a:t>
            </a:r>
            <a:r>
              <a:rPr lang="en-US" sz="1400" dirty="0"/>
              <a:t> VI</a:t>
            </a:r>
          </a:p>
          <a:p>
            <a:pPr marL="0" lvl="0" indent="0" algn="l" rtl="0">
              <a:spcBef>
                <a:spcPts val="0"/>
              </a:spcBef>
              <a:spcAft>
                <a:spcPts val="0"/>
              </a:spcAft>
              <a:buNone/>
            </a:pPr>
            <a:r>
              <a:rPr lang="en-US" sz="1400" dirty="0"/>
              <a:t>Juan Carlos L</a:t>
            </a:r>
            <a:r>
              <a:rPr lang="es-MX" sz="1400" dirty="0" err="1"/>
              <a:t>ó</a:t>
            </a:r>
            <a:r>
              <a:rPr lang="en-US" sz="1400" dirty="0" err="1"/>
              <a:t>pez</a:t>
            </a:r>
            <a:r>
              <a:rPr lang="en-US" sz="1400" dirty="0"/>
              <a:t> </a:t>
            </a:r>
            <a:r>
              <a:rPr lang="en-US" sz="1400" dirty="0" err="1"/>
              <a:t>Villajuana</a:t>
            </a:r>
            <a:endParaRPr lang="en-US" sz="1400" dirty="0"/>
          </a:p>
          <a:p>
            <a:pPr marL="0" lvl="0" indent="0" algn="l" rtl="0">
              <a:spcBef>
                <a:spcPts val="0"/>
              </a:spcBef>
              <a:spcAft>
                <a:spcPts val="0"/>
              </a:spcAft>
              <a:buNone/>
            </a:pPr>
            <a:r>
              <a:rPr lang="en-US" sz="1400" dirty="0"/>
              <a:t>Jos</a:t>
            </a:r>
            <a:r>
              <a:rPr lang="es-MX" sz="1400" dirty="0"/>
              <a:t>é Esteban Pereira Luciano</a:t>
            </a:r>
          </a:p>
          <a:p>
            <a:pPr marL="0" lvl="0" indent="0" algn="l" rtl="0">
              <a:spcBef>
                <a:spcPts val="0"/>
              </a:spcBef>
              <a:spcAft>
                <a:spcPts val="0"/>
              </a:spcAft>
              <a:buNone/>
            </a:pPr>
            <a:r>
              <a:rPr lang="es-MX" sz="1400" dirty="0"/>
              <a:t>Federico Sánchez Diaz </a:t>
            </a:r>
          </a:p>
          <a:p>
            <a:pPr marL="0" lvl="0" indent="0" algn="l" rtl="0">
              <a:spcBef>
                <a:spcPts val="0"/>
              </a:spcBef>
              <a:spcAft>
                <a:spcPts val="0"/>
              </a:spcAft>
              <a:buNone/>
            </a:pPr>
            <a:r>
              <a:rPr lang="en-US" sz="1400" dirty="0"/>
              <a:t>David Alberto Segovia Ley</a:t>
            </a:r>
          </a:p>
          <a:p>
            <a:pPr marL="0" lvl="0" indent="0" algn="l" rtl="0">
              <a:spcBef>
                <a:spcPts val="0"/>
              </a:spcBef>
              <a:spcAft>
                <a:spcPts val="0"/>
              </a:spcAft>
              <a:buNone/>
            </a:pPr>
            <a:endParaRPr dirty="0"/>
          </a:p>
        </p:txBody>
      </p:sp>
      <p:sp>
        <p:nvSpPr>
          <p:cNvPr id="126" name="Google Shape;126;p26"/>
          <p:cNvSpPr/>
          <p:nvPr/>
        </p:nvSpPr>
        <p:spPr>
          <a:xfrm>
            <a:off x="-335035" y="6524736"/>
            <a:ext cx="128551" cy="128551"/>
          </a:xfrm>
          <a:custGeom>
            <a:avLst/>
            <a:gdLst/>
            <a:ahLst/>
            <a:cxnLst/>
            <a:rect l="l" t="t" r="r" b="b"/>
            <a:pathLst>
              <a:path w="3559" h="3559" extrusionOk="0">
                <a:moveTo>
                  <a:pt x="1780" y="0"/>
                </a:moveTo>
                <a:cubicBezTo>
                  <a:pt x="797" y="0"/>
                  <a:pt x="0" y="797"/>
                  <a:pt x="0" y="1780"/>
                </a:cubicBezTo>
                <a:cubicBezTo>
                  <a:pt x="0" y="2762"/>
                  <a:pt x="797" y="3559"/>
                  <a:pt x="1780" y="3559"/>
                </a:cubicBezTo>
                <a:cubicBezTo>
                  <a:pt x="2763" y="3559"/>
                  <a:pt x="3559" y="2762"/>
                  <a:pt x="3559" y="1780"/>
                </a:cubicBezTo>
                <a:cubicBezTo>
                  <a:pt x="3559" y="797"/>
                  <a:pt x="2763" y="0"/>
                  <a:pt x="17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6"/>
          <p:cNvSpPr/>
          <p:nvPr/>
        </p:nvSpPr>
        <p:spPr>
          <a:xfrm>
            <a:off x="-53877" y="5943963"/>
            <a:ext cx="108" cy="36"/>
          </a:xfrm>
          <a:custGeom>
            <a:avLst/>
            <a:gdLst/>
            <a:ahLst/>
            <a:cxnLst/>
            <a:rect l="l" t="t" r="r" b="b"/>
            <a:pathLst>
              <a:path w="3" h="1" fill="none" extrusionOk="0">
                <a:moveTo>
                  <a:pt x="1" y="1"/>
                </a:moveTo>
                <a:lnTo>
                  <a:pt x="3" y="1"/>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6"/>
          <p:cNvSpPr/>
          <p:nvPr/>
        </p:nvSpPr>
        <p:spPr>
          <a:xfrm>
            <a:off x="-53877" y="5625059"/>
            <a:ext cx="108" cy="36"/>
          </a:xfrm>
          <a:custGeom>
            <a:avLst/>
            <a:gdLst/>
            <a:ahLst/>
            <a:cxnLst/>
            <a:rect l="l" t="t" r="r" b="b"/>
            <a:pathLst>
              <a:path w="3" h="1" fill="none" extrusionOk="0">
                <a:moveTo>
                  <a:pt x="1" y="1"/>
                </a:moveTo>
                <a:lnTo>
                  <a:pt x="3" y="1"/>
                </a:lnTo>
              </a:path>
            </a:pathLst>
          </a:custGeom>
          <a:noFill/>
          <a:ln w="127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5" name="Google Shape;285;p26"/>
          <p:cNvCxnSpPr/>
          <p:nvPr/>
        </p:nvCxnSpPr>
        <p:spPr>
          <a:xfrm>
            <a:off x="1102630" y="3037449"/>
            <a:ext cx="1349400" cy="0"/>
          </a:xfrm>
          <a:prstGeom prst="straightConnector1">
            <a:avLst/>
          </a:prstGeom>
          <a:noFill/>
          <a:ln w="9525" cap="flat" cmpd="sng">
            <a:solidFill>
              <a:srgbClr val="FFFFFF"/>
            </a:solidFill>
            <a:prstDash val="solid"/>
            <a:round/>
            <a:headEnd type="none" w="med" len="med"/>
            <a:tailEnd type="none" w="med" len="med"/>
          </a:ln>
        </p:spPr>
      </p:cxnSp>
      <p:cxnSp>
        <p:nvCxnSpPr>
          <p:cNvPr id="286" name="Google Shape;286;p26"/>
          <p:cNvCxnSpPr/>
          <p:nvPr/>
        </p:nvCxnSpPr>
        <p:spPr>
          <a:xfrm>
            <a:off x="2533618" y="4462814"/>
            <a:ext cx="1349400" cy="0"/>
          </a:xfrm>
          <a:prstGeom prst="straightConnector1">
            <a:avLst/>
          </a:prstGeom>
          <a:noFill/>
          <a:ln w="9525" cap="flat" cmpd="sng">
            <a:solidFill>
              <a:srgbClr val="FFFFFF"/>
            </a:solidFill>
            <a:prstDash val="solid"/>
            <a:round/>
            <a:headEnd type="none" w="med" len="med"/>
            <a:tailEnd type="none" w="med" len="med"/>
          </a:ln>
        </p:spPr>
      </p:cxnSp>
      <p:pic>
        <p:nvPicPr>
          <p:cNvPr id="2" name="Imagen 1">
            <a:extLst>
              <a:ext uri="{FF2B5EF4-FFF2-40B4-BE49-F238E27FC236}">
                <a16:creationId xmlns:a16="http://schemas.microsoft.com/office/drawing/2014/main" id="{0C54AC4A-E476-4F5F-8A1A-8AA18300FCB8}"/>
              </a:ext>
            </a:extLst>
          </p:cNvPr>
          <p:cNvPicPr>
            <a:picLocks noChangeAspect="1"/>
          </p:cNvPicPr>
          <p:nvPr/>
        </p:nvPicPr>
        <p:blipFill>
          <a:blip r:embed="rId3"/>
          <a:stretch>
            <a:fillRect/>
          </a:stretch>
        </p:blipFill>
        <p:spPr>
          <a:xfrm rot="2856006">
            <a:off x="-1836442" y="3168308"/>
            <a:ext cx="3441711" cy="2661833"/>
          </a:xfrm>
          <a:prstGeom prst="rect">
            <a:avLst/>
          </a:prstGeom>
        </p:spPr>
      </p:pic>
      <p:pic>
        <p:nvPicPr>
          <p:cNvPr id="3" name="Imagen 2">
            <a:extLst>
              <a:ext uri="{FF2B5EF4-FFF2-40B4-BE49-F238E27FC236}">
                <a16:creationId xmlns:a16="http://schemas.microsoft.com/office/drawing/2014/main" id="{C7DC0452-ACF0-4240-9E25-DB567644CA5A}"/>
              </a:ext>
            </a:extLst>
          </p:cNvPr>
          <p:cNvPicPr>
            <a:picLocks noChangeAspect="1"/>
          </p:cNvPicPr>
          <p:nvPr/>
        </p:nvPicPr>
        <p:blipFill>
          <a:blip r:embed="rId4"/>
          <a:stretch>
            <a:fillRect/>
          </a:stretch>
        </p:blipFill>
        <p:spPr>
          <a:xfrm>
            <a:off x="7219742" y="-699021"/>
            <a:ext cx="2655482" cy="2606409"/>
          </a:xfrm>
          <a:prstGeom prst="rect">
            <a:avLst/>
          </a:prstGeom>
        </p:spPr>
      </p:pic>
      <p:pic>
        <p:nvPicPr>
          <p:cNvPr id="4" name="Imagen 3">
            <a:extLst>
              <a:ext uri="{FF2B5EF4-FFF2-40B4-BE49-F238E27FC236}">
                <a16:creationId xmlns:a16="http://schemas.microsoft.com/office/drawing/2014/main" id="{EADC0D31-6219-4DCB-BD11-C1072D38FE8C}"/>
              </a:ext>
            </a:extLst>
          </p:cNvPr>
          <p:cNvPicPr>
            <a:picLocks noChangeAspect="1"/>
          </p:cNvPicPr>
          <p:nvPr/>
        </p:nvPicPr>
        <p:blipFill>
          <a:blip r:embed="rId5"/>
          <a:stretch>
            <a:fillRect/>
          </a:stretch>
        </p:blipFill>
        <p:spPr>
          <a:xfrm>
            <a:off x="924141" y="491081"/>
            <a:ext cx="1103472" cy="829128"/>
          </a:xfrm>
          <a:prstGeom prst="rect">
            <a:avLst/>
          </a:prstGeom>
        </p:spPr>
      </p:pic>
      <p:pic>
        <p:nvPicPr>
          <p:cNvPr id="5" name="Imagen 4">
            <a:extLst>
              <a:ext uri="{FF2B5EF4-FFF2-40B4-BE49-F238E27FC236}">
                <a16:creationId xmlns:a16="http://schemas.microsoft.com/office/drawing/2014/main" id="{0D7FAFE5-3804-4B0C-9736-D8EF53C6751C}"/>
              </a:ext>
            </a:extLst>
          </p:cNvPr>
          <p:cNvPicPr>
            <a:picLocks noChangeAspect="1"/>
          </p:cNvPicPr>
          <p:nvPr/>
        </p:nvPicPr>
        <p:blipFill>
          <a:blip r:embed="rId6"/>
          <a:stretch>
            <a:fillRect/>
          </a:stretch>
        </p:blipFill>
        <p:spPr>
          <a:xfrm rot="13920809">
            <a:off x="5989551" y="2331588"/>
            <a:ext cx="1109568" cy="1127858"/>
          </a:xfrm>
          <a:prstGeom prst="rect">
            <a:avLst/>
          </a:prstGeom>
        </p:spPr>
      </p:pic>
      <p:pic>
        <p:nvPicPr>
          <p:cNvPr id="6" name="Imagen 5">
            <a:extLst>
              <a:ext uri="{FF2B5EF4-FFF2-40B4-BE49-F238E27FC236}">
                <a16:creationId xmlns:a16="http://schemas.microsoft.com/office/drawing/2014/main" id="{0505A2F0-0558-4B12-80AE-6A59A37CB7DA}"/>
              </a:ext>
            </a:extLst>
          </p:cNvPr>
          <p:cNvPicPr>
            <a:picLocks noChangeAspect="1"/>
          </p:cNvPicPr>
          <p:nvPr/>
        </p:nvPicPr>
        <p:blipFill>
          <a:blip r:embed="rId7"/>
          <a:stretch>
            <a:fillRect/>
          </a:stretch>
        </p:blipFill>
        <p:spPr>
          <a:xfrm rot="10800000">
            <a:off x="8020680" y="3922426"/>
            <a:ext cx="1792379" cy="1670449"/>
          </a:xfrm>
          <a:prstGeom prst="rect">
            <a:avLst/>
          </a:prstGeom>
        </p:spPr>
      </p:pic>
      <p:pic>
        <p:nvPicPr>
          <p:cNvPr id="8" name="Imagen 7">
            <a:extLst>
              <a:ext uri="{FF2B5EF4-FFF2-40B4-BE49-F238E27FC236}">
                <a16:creationId xmlns:a16="http://schemas.microsoft.com/office/drawing/2014/main" id="{3DD7A104-19E3-44CA-AA3E-CE5392F2DDCC}"/>
              </a:ext>
            </a:extLst>
          </p:cNvPr>
          <p:cNvPicPr>
            <a:picLocks noChangeAspect="1"/>
          </p:cNvPicPr>
          <p:nvPr/>
        </p:nvPicPr>
        <p:blipFill>
          <a:blip r:embed="rId8"/>
          <a:stretch>
            <a:fillRect/>
          </a:stretch>
        </p:blipFill>
        <p:spPr>
          <a:xfrm>
            <a:off x="4105898" y="-977746"/>
            <a:ext cx="9515603" cy="683868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36"/>
          <p:cNvSpPr/>
          <p:nvPr/>
        </p:nvSpPr>
        <p:spPr>
          <a:xfrm>
            <a:off x="7841280" y="-105300"/>
            <a:ext cx="5354100" cy="5354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78;p52">
            <a:extLst>
              <a:ext uri="{FF2B5EF4-FFF2-40B4-BE49-F238E27FC236}">
                <a16:creationId xmlns:a16="http://schemas.microsoft.com/office/drawing/2014/main" id="{4AA936E0-15C2-48A9-8870-A729D01BE5A2}"/>
              </a:ext>
            </a:extLst>
          </p:cNvPr>
          <p:cNvGrpSpPr/>
          <p:nvPr/>
        </p:nvGrpSpPr>
        <p:grpSpPr>
          <a:xfrm>
            <a:off x="1433015" y="341194"/>
            <a:ext cx="6277969" cy="4578823"/>
            <a:chOff x="3804623" y="931514"/>
            <a:chExt cx="4311631" cy="3283920"/>
          </a:xfrm>
        </p:grpSpPr>
        <p:grpSp>
          <p:nvGrpSpPr>
            <p:cNvPr id="11" name="Google Shape;1079;p52">
              <a:extLst>
                <a:ext uri="{FF2B5EF4-FFF2-40B4-BE49-F238E27FC236}">
                  <a16:creationId xmlns:a16="http://schemas.microsoft.com/office/drawing/2014/main" id="{57B89209-2387-4542-BEAC-F594809CA674}"/>
                </a:ext>
              </a:extLst>
            </p:cNvPr>
            <p:cNvGrpSpPr/>
            <p:nvPr/>
          </p:nvGrpSpPr>
          <p:grpSpPr>
            <a:xfrm>
              <a:off x="3804623" y="931514"/>
              <a:ext cx="4311631" cy="3283920"/>
              <a:chOff x="3420275" y="729475"/>
              <a:chExt cx="4831500" cy="3679875"/>
            </a:xfrm>
          </p:grpSpPr>
          <p:sp>
            <p:nvSpPr>
              <p:cNvPr id="13" name="Google Shape;1080;p52">
                <a:extLst>
                  <a:ext uri="{FF2B5EF4-FFF2-40B4-BE49-F238E27FC236}">
                    <a16:creationId xmlns:a16="http://schemas.microsoft.com/office/drawing/2014/main" id="{9FEA22CC-5A96-48F1-B148-15E24B28BFE5}"/>
                  </a:ext>
                </a:extLst>
              </p:cNvPr>
              <p:cNvSpPr/>
              <p:nvPr/>
            </p:nvSpPr>
            <p:spPr>
              <a:xfrm>
                <a:off x="3586250" y="883825"/>
                <a:ext cx="4503600" cy="2746200"/>
              </a:xfrm>
              <a:prstGeom prst="rect">
                <a:avLst/>
              </a:prstGeom>
              <a:noFill/>
              <a:ln w="9525" cap="flat" cmpd="sng">
                <a:solidFill>
                  <a:srgbClr val="E1D2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81;p52">
                <a:extLst>
                  <a:ext uri="{FF2B5EF4-FFF2-40B4-BE49-F238E27FC236}">
                    <a16:creationId xmlns:a16="http://schemas.microsoft.com/office/drawing/2014/main" id="{6C3CED73-9630-416A-9F91-55DD4B558CEE}"/>
                  </a:ext>
                </a:extLst>
              </p:cNvPr>
              <p:cNvSpPr/>
              <p:nvPr/>
            </p:nvSpPr>
            <p:spPr>
              <a:xfrm>
                <a:off x="5009044" y="3786200"/>
                <a:ext cx="1649975" cy="623150"/>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9525" cap="flat" cmpd="sng">
                <a:solidFill>
                  <a:srgbClr val="E1D2EC"/>
                </a:solidFill>
                <a:prstDash val="solid"/>
                <a:round/>
                <a:headEnd type="none" w="med" len="med"/>
                <a:tailEnd type="none" w="med" len="med"/>
              </a:ln>
            </p:spPr>
          </p:sp>
          <p:sp>
            <p:nvSpPr>
              <p:cNvPr id="15" name="Google Shape;1082;p52">
                <a:extLst>
                  <a:ext uri="{FF2B5EF4-FFF2-40B4-BE49-F238E27FC236}">
                    <a16:creationId xmlns:a16="http://schemas.microsoft.com/office/drawing/2014/main" id="{1326340D-708C-468B-9F6B-DD42AAA495A3}"/>
                  </a:ext>
                </a:extLst>
              </p:cNvPr>
              <p:cNvSpPr/>
              <p:nvPr/>
            </p:nvSpPr>
            <p:spPr>
              <a:xfrm>
                <a:off x="3420275" y="729475"/>
                <a:ext cx="4831500" cy="3056700"/>
              </a:xfrm>
              <a:prstGeom prst="roundRect">
                <a:avLst>
                  <a:gd name="adj" fmla="val 3857"/>
                </a:avLst>
              </a:prstGeom>
              <a:noFill/>
              <a:ln w="9525" cap="flat" cmpd="sng">
                <a:solidFill>
                  <a:srgbClr val="E1D2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83;p52">
                <a:extLst>
                  <a:ext uri="{FF2B5EF4-FFF2-40B4-BE49-F238E27FC236}">
                    <a16:creationId xmlns:a16="http://schemas.microsoft.com/office/drawing/2014/main" id="{07412855-29C1-4113-B316-A5031310C627}"/>
                  </a:ext>
                </a:extLst>
              </p:cNvPr>
              <p:cNvSpPr/>
              <p:nvPr/>
            </p:nvSpPr>
            <p:spPr>
              <a:xfrm>
                <a:off x="3453125" y="762775"/>
                <a:ext cx="4765800" cy="2990100"/>
              </a:xfrm>
              <a:prstGeom prst="roundRect">
                <a:avLst>
                  <a:gd name="adj" fmla="val 3282"/>
                </a:avLst>
              </a:prstGeom>
              <a:noFill/>
              <a:ln w="9525" cap="flat" cmpd="sng">
                <a:solidFill>
                  <a:srgbClr val="E1D2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 name="Google Shape;1084;p52">
              <a:extLst>
                <a:ext uri="{FF2B5EF4-FFF2-40B4-BE49-F238E27FC236}">
                  <a16:creationId xmlns:a16="http://schemas.microsoft.com/office/drawing/2014/main" id="{4BC72257-E237-4A6C-B712-6CAC9B86876D}"/>
                </a:ext>
              </a:extLst>
            </p:cNvPr>
            <p:cNvCxnSpPr/>
            <p:nvPr/>
          </p:nvCxnSpPr>
          <p:spPr>
            <a:xfrm>
              <a:off x="5238353" y="4162783"/>
              <a:ext cx="1451100" cy="0"/>
            </a:xfrm>
            <a:prstGeom prst="straightConnector1">
              <a:avLst/>
            </a:prstGeom>
            <a:noFill/>
            <a:ln w="9525" cap="flat" cmpd="sng">
              <a:solidFill>
                <a:srgbClr val="E1D2EC"/>
              </a:solidFill>
              <a:prstDash val="solid"/>
              <a:round/>
              <a:headEnd type="none" w="med" len="med"/>
              <a:tailEnd type="none" w="med" len="med"/>
            </a:ln>
          </p:spPr>
        </p:cxnSp>
      </p:grpSp>
      <p:pic>
        <p:nvPicPr>
          <p:cNvPr id="2" name="Imagen 1">
            <a:extLst>
              <a:ext uri="{FF2B5EF4-FFF2-40B4-BE49-F238E27FC236}">
                <a16:creationId xmlns:a16="http://schemas.microsoft.com/office/drawing/2014/main" id="{2A8CCF2F-2021-468A-AC3E-604CCADE9987}"/>
              </a:ext>
            </a:extLst>
          </p:cNvPr>
          <p:cNvPicPr>
            <a:picLocks noChangeAspect="1"/>
          </p:cNvPicPr>
          <p:nvPr/>
        </p:nvPicPr>
        <p:blipFill rotWithShape="1">
          <a:blip r:embed="rId3"/>
          <a:srcRect l="1" t="1629" r="1445"/>
          <a:stretch/>
        </p:blipFill>
        <p:spPr>
          <a:xfrm>
            <a:off x="1643419" y="533250"/>
            <a:ext cx="5851901" cy="3417063"/>
          </a:xfrm>
          <a:prstGeom prst="rect">
            <a:avLst/>
          </a:prstGeom>
        </p:spPr>
      </p:pic>
    </p:spTree>
    <p:extLst>
      <p:ext uri="{BB962C8B-B14F-4D97-AF65-F5344CB8AC3E}">
        <p14:creationId xmlns:p14="http://schemas.microsoft.com/office/powerpoint/2010/main" val="2157400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36"/>
          <p:cNvSpPr/>
          <p:nvPr/>
        </p:nvSpPr>
        <p:spPr>
          <a:xfrm>
            <a:off x="-4296832" y="-323664"/>
            <a:ext cx="5354100" cy="5354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78;p52">
            <a:extLst>
              <a:ext uri="{FF2B5EF4-FFF2-40B4-BE49-F238E27FC236}">
                <a16:creationId xmlns:a16="http://schemas.microsoft.com/office/drawing/2014/main" id="{4AA936E0-15C2-48A9-8870-A729D01BE5A2}"/>
              </a:ext>
            </a:extLst>
          </p:cNvPr>
          <p:cNvGrpSpPr/>
          <p:nvPr/>
        </p:nvGrpSpPr>
        <p:grpSpPr>
          <a:xfrm>
            <a:off x="1433015" y="341194"/>
            <a:ext cx="6277969" cy="4578823"/>
            <a:chOff x="3804623" y="931514"/>
            <a:chExt cx="4311631" cy="3283920"/>
          </a:xfrm>
        </p:grpSpPr>
        <p:grpSp>
          <p:nvGrpSpPr>
            <p:cNvPr id="11" name="Google Shape;1079;p52">
              <a:extLst>
                <a:ext uri="{FF2B5EF4-FFF2-40B4-BE49-F238E27FC236}">
                  <a16:creationId xmlns:a16="http://schemas.microsoft.com/office/drawing/2014/main" id="{57B89209-2387-4542-BEAC-F594809CA674}"/>
                </a:ext>
              </a:extLst>
            </p:cNvPr>
            <p:cNvGrpSpPr/>
            <p:nvPr/>
          </p:nvGrpSpPr>
          <p:grpSpPr>
            <a:xfrm>
              <a:off x="3804623" y="931514"/>
              <a:ext cx="4311631" cy="3283920"/>
              <a:chOff x="3420275" y="729475"/>
              <a:chExt cx="4831500" cy="3679875"/>
            </a:xfrm>
          </p:grpSpPr>
          <p:sp>
            <p:nvSpPr>
              <p:cNvPr id="13" name="Google Shape;1080;p52">
                <a:extLst>
                  <a:ext uri="{FF2B5EF4-FFF2-40B4-BE49-F238E27FC236}">
                    <a16:creationId xmlns:a16="http://schemas.microsoft.com/office/drawing/2014/main" id="{9FEA22CC-5A96-48F1-B148-15E24B28BFE5}"/>
                  </a:ext>
                </a:extLst>
              </p:cNvPr>
              <p:cNvSpPr/>
              <p:nvPr/>
            </p:nvSpPr>
            <p:spPr>
              <a:xfrm>
                <a:off x="3586250" y="883825"/>
                <a:ext cx="4503600" cy="2746200"/>
              </a:xfrm>
              <a:prstGeom prst="rect">
                <a:avLst/>
              </a:prstGeom>
              <a:noFill/>
              <a:ln w="9525" cap="flat" cmpd="sng">
                <a:solidFill>
                  <a:srgbClr val="E1D2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81;p52">
                <a:extLst>
                  <a:ext uri="{FF2B5EF4-FFF2-40B4-BE49-F238E27FC236}">
                    <a16:creationId xmlns:a16="http://schemas.microsoft.com/office/drawing/2014/main" id="{6C3CED73-9630-416A-9F91-55DD4B558CEE}"/>
                  </a:ext>
                </a:extLst>
              </p:cNvPr>
              <p:cNvSpPr/>
              <p:nvPr/>
            </p:nvSpPr>
            <p:spPr>
              <a:xfrm>
                <a:off x="5009044" y="3786200"/>
                <a:ext cx="1649975" cy="623150"/>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9525" cap="flat" cmpd="sng">
                <a:solidFill>
                  <a:srgbClr val="E1D2EC"/>
                </a:solidFill>
                <a:prstDash val="solid"/>
                <a:round/>
                <a:headEnd type="none" w="med" len="med"/>
                <a:tailEnd type="none" w="med" len="med"/>
              </a:ln>
            </p:spPr>
          </p:sp>
          <p:sp>
            <p:nvSpPr>
              <p:cNvPr id="15" name="Google Shape;1082;p52">
                <a:extLst>
                  <a:ext uri="{FF2B5EF4-FFF2-40B4-BE49-F238E27FC236}">
                    <a16:creationId xmlns:a16="http://schemas.microsoft.com/office/drawing/2014/main" id="{1326340D-708C-468B-9F6B-DD42AAA495A3}"/>
                  </a:ext>
                </a:extLst>
              </p:cNvPr>
              <p:cNvSpPr/>
              <p:nvPr/>
            </p:nvSpPr>
            <p:spPr>
              <a:xfrm>
                <a:off x="3420275" y="729475"/>
                <a:ext cx="4831500" cy="3056700"/>
              </a:xfrm>
              <a:prstGeom prst="roundRect">
                <a:avLst>
                  <a:gd name="adj" fmla="val 3857"/>
                </a:avLst>
              </a:prstGeom>
              <a:noFill/>
              <a:ln w="9525" cap="flat" cmpd="sng">
                <a:solidFill>
                  <a:srgbClr val="E1D2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83;p52">
                <a:extLst>
                  <a:ext uri="{FF2B5EF4-FFF2-40B4-BE49-F238E27FC236}">
                    <a16:creationId xmlns:a16="http://schemas.microsoft.com/office/drawing/2014/main" id="{07412855-29C1-4113-B316-A5031310C627}"/>
                  </a:ext>
                </a:extLst>
              </p:cNvPr>
              <p:cNvSpPr/>
              <p:nvPr/>
            </p:nvSpPr>
            <p:spPr>
              <a:xfrm>
                <a:off x="3453125" y="762775"/>
                <a:ext cx="4765800" cy="2990100"/>
              </a:xfrm>
              <a:prstGeom prst="roundRect">
                <a:avLst>
                  <a:gd name="adj" fmla="val 3282"/>
                </a:avLst>
              </a:prstGeom>
              <a:noFill/>
              <a:ln w="9525" cap="flat" cmpd="sng">
                <a:solidFill>
                  <a:srgbClr val="E1D2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 name="Google Shape;1084;p52">
              <a:extLst>
                <a:ext uri="{FF2B5EF4-FFF2-40B4-BE49-F238E27FC236}">
                  <a16:creationId xmlns:a16="http://schemas.microsoft.com/office/drawing/2014/main" id="{4BC72257-E237-4A6C-B712-6CAC9B86876D}"/>
                </a:ext>
              </a:extLst>
            </p:cNvPr>
            <p:cNvCxnSpPr/>
            <p:nvPr/>
          </p:nvCxnSpPr>
          <p:spPr>
            <a:xfrm>
              <a:off x="5238353" y="4162783"/>
              <a:ext cx="1451100" cy="0"/>
            </a:xfrm>
            <a:prstGeom prst="straightConnector1">
              <a:avLst/>
            </a:prstGeom>
            <a:noFill/>
            <a:ln w="9525" cap="flat" cmpd="sng">
              <a:solidFill>
                <a:srgbClr val="E1D2EC"/>
              </a:solidFill>
              <a:prstDash val="solid"/>
              <a:round/>
              <a:headEnd type="none" w="med" len="med"/>
              <a:tailEnd type="none" w="med" len="med"/>
            </a:ln>
          </p:spPr>
        </p:cxnSp>
      </p:grpSp>
      <p:pic>
        <p:nvPicPr>
          <p:cNvPr id="2" name="Imagen 1">
            <a:extLst>
              <a:ext uri="{FF2B5EF4-FFF2-40B4-BE49-F238E27FC236}">
                <a16:creationId xmlns:a16="http://schemas.microsoft.com/office/drawing/2014/main" id="{118B1083-0ED8-4494-ACA6-459D99C1F45E}"/>
              </a:ext>
            </a:extLst>
          </p:cNvPr>
          <p:cNvPicPr>
            <a:picLocks noChangeAspect="1"/>
          </p:cNvPicPr>
          <p:nvPr/>
        </p:nvPicPr>
        <p:blipFill>
          <a:blip r:embed="rId3"/>
          <a:stretch>
            <a:fillRect/>
          </a:stretch>
        </p:blipFill>
        <p:spPr>
          <a:xfrm>
            <a:off x="1651093" y="533219"/>
            <a:ext cx="5851901" cy="3417062"/>
          </a:xfrm>
          <a:prstGeom prst="rect">
            <a:avLst/>
          </a:prstGeom>
        </p:spPr>
      </p:pic>
    </p:spTree>
    <p:extLst>
      <p:ext uri="{BB962C8B-B14F-4D97-AF65-F5344CB8AC3E}">
        <p14:creationId xmlns:p14="http://schemas.microsoft.com/office/powerpoint/2010/main" val="1742133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36"/>
          <p:cNvSpPr/>
          <p:nvPr/>
        </p:nvSpPr>
        <p:spPr>
          <a:xfrm>
            <a:off x="7841280" y="-105300"/>
            <a:ext cx="5354100" cy="5354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78;p52">
            <a:extLst>
              <a:ext uri="{FF2B5EF4-FFF2-40B4-BE49-F238E27FC236}">
                <a16:creationId xmlns:a16="http://schemas.microsoft.com/office/drawing/2014/main" id="{4AA936E0-15C2-48A9-8870-A729D01BE5A2}"/>
              </a:ext>
            </a:extLst>
          </p:cNvPr>
          <p:cNvGrpSpPr/>
          <p:nvPr/>
        </p:nvGrpSpPr>
        <p:grpSpPr>
          <a:xfrm>
            <a:off x="1433015" y="341194"/>
            <a:ext cx="6277969" cy="4578823"/>
            <a:chOff x="3804623" y="931514"/>
            <a:chExt cx="4311631" cy="3283920"/>
          </a:xfrm>
        </p:grpSpPr>
        <p:grpSp>
          <p:nvGrpSpPr>
            <p:cNvPr id="11" name="Google Shape;1079;p52">
              <a:extLst>
                <a:ext uri="{FF2B5EF4-FFF2-40B4-BE49-F238E27FC236}">
                  <a16:creationId xmlns:a16="http://schemas.microsoft.com/office/drawing/2014/main" id="{57B89209-2387-4542-BEAC-F594809CA674}"/>
                </a:ext>
              </a:extLst>
            </p:cNvPr>
            <p:cNvGrpSpPr/>
            <p:nvPr/>
          </p:nvGrpSpPr>
          <p:grpSpPr>
            <a:xfrm>
              <a:off x="3804623" y="931514"/>
              <a:ext cx="4311631" cy="3283920"/>
              <a:chOff x="3420275" y="729475"/>
              <a:chExt cx="4831500" cy="3679875"/>
            </a:xfrm>
          </p:grpSpPr>
          <p:sp>
            <p:nvSpPr>
              <p:cNvPr id="13" name="Google Shape;1080;p52">
                <a:extLst>
                  <a:ext uri="{FF2B5EF4-FFF2-40B4-BE49-F238E27FC236}">
                    <a16:creationId xmlns:a16="http://schemas.microsoft.com/office/drawing/2014/main" id="{9FEA22CC-5A96-48F1-B148-15E24B28BFE5}"/>
                  </a:ext>
                </a:extLst>
              </p:cNvPr>
              <p:cNvSpPr/>
              <p:nvPr/>
            </p:nvSpPr>
            <p:spPr>
              <a:xfrm>
                <a:off x="3586250" y="883825"/>
                <a:ext cx="4503600" cy="2746200"/>
              </a:xfrm>
              <a:prstGeom prst="rect">
                <a:avLst/>
              </a:prstGeom>
              <a:noFill/>
              <a:ln w="9525" cap="flat" cmpd="sng">
                <a:solidFill>
                  <a:srgbClr val="E1D2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81;p52">
                <a:extLst>
                  <a:ext uri="{FF2B5EF4-FFF2-40B4-BE49-F238E27FC236}">
                    <a16:creationId xmlns:a16="http://schemas.microsoft.com/office/drawing/2014/main" id="{6C3CED73-9630-416A-9F91-55DD4B558CEE}"/>
                  </a:ext>
                </a:extLst>
              </p:cNvPr>
              <p:cNvSpPr/>
              <p:nvPr/>
            </p:nvSpPr>
            <p:spPr>
              <a:xfrm>
                <a:off x="5009044" y="3786200"/>
                <a:ext cx="1649975" cy="623150"/>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9525" cap="flat" cmpd="sng">
                <a:solidFill>
                  <a:srgbClr val="E1D2EC"/>
                </a:solidFill>
                <a:prstDash val="solid"/>
                <a:round/>
                <a:headEnd type="none" w="med" len="med"/>
                <a:tailEnd type="none" w="med" len="med"/>
              </a:ln>
            </p:spPr>
          </p:sp>
          <p:sp>
            <p:nvSpPr>
              <p:cNvPr id="15" name="Google Shape;1082;p52">
                <a:extLst>
                  <a:ext uri="{FF2B5EF4-FFF2-40B4-BE49-F238E27FC236}">
                    <a16:creationId xmlns:a16="http://schemas.microsoft.com/office/drawing/2014/main" id="{1326340D-708C-468B-9F6B-DD42AAA495A3}"/>
                  </a:ext>
                </a:extLst>
              </p:cNvPr>
              <p:cNvSpPr/>
              <p:nvPr/>
            </p:nvSpPr>
            <p:spPr>
              <a:xfrm>
                <a:off x="3420275" y="729475"/>
                <a:ext cx="4831500" cy="3056700"/>
              </a:xfrm>
              <a:prstGeom prst="roundRect">
                <a:avLst>
                  <a:gd name="adj" fmla="val 3857"/>
                </a:avLst>
              </a:prstGeom>
              <a:noFill/>
              <a:ln w="9525" cap="flat" cmpd="sng">
                <a:solidFill>
                  <a:srgbClr val="E1D2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83;p52">
                <a:extLst>
                  <a:ext uri="{FF2B5EF4-FFF2-40B4-BE49-F238E27FC236}">
                    <a16:creationId xmlns:a16="http://schemas.microsoft.com/office/drawing/2014/main" id="{07412855-29C1-4113-B316-A5031310C627}"/>
                  </a:ext>
                </a:extLst>
              </p:cNvPr>
              <p:cNvSpPr/>
              <p:nvPr/>
            </p:nvSpPr>
            <p:spPr>
              <a:xfrm>
                <a:off x="3453125" y="762775"/>
                <a:ext cx="4765800" cy="2990100"/>
              </a:xfrm>
              <a:prstGeom prst="roundRect">
                <a:avLst>
                  <a:gd name="adj" fmla="val 3282"/>
                </a:avLst>
              </a:prstGeom>
              <a:noFill/>
              <a:ln w="9525" cap="flat" cmpd="sng">
                <a:solidFill>
                  <a:srgbClr val="E1D2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 name="Google Shape;1084;p52">
              <a:extLst>
                <a:ext uri="{FF2B5EF4-FFF2-40B4-BE49-F238E27FC236}">
                  <a16:creationId xmlns:a16="http://schemas.microsoft.com/office/drawing/2014/main" id="{4BC72257-E237-4A6C-B712-6CAC9B86876D}"/>
                </a:ext>
              </a:extLst>
            </p:cNvPr>
            <p:cNvCxnSpPr/>
            <p:nvPr/>
          </p:nvCxnSpPr>
          <p:spPr>
            <a:xfrm>
              <a:off x="5238353" y="4162783"/>
              <a:ext cx="1451100" cy="0"/>
            </a:xfrm>
            <a:prstGeom prst="straightConnector1">
              <a:avLst/>
            </a:prstGeom>
            <a:noFill/>
            <a:ln w="9525" cap="flat" cmpd="sng">
              <a:solidFill>
                <a:srgbClr val="E1D2EC"/>
              </a:solidFill>
              <a:prstDash val="solid"/>
              <a:round/>
              <a:headEnd type="none" w="med" len="med"/>
              <a:tailEnd type="none" w="med" len="med"/>
            </a:ln>
          </p:spPr>
        </p:cxnSp>
      </p:grpSp>
      <p:pic>
        <p:nvPicPr>
          <p:cNvPr id="3" name="Imagen 2">
            <a:extLst>
              <a:ext uri="{FF2B5EF4-FFF2-40B4-BE49-F238E27FC236}">
                <a16:creationId xmlns:a16="http://schemas.microsoft.com/office/drawing/2014/main" id="{D344E141-B66A-499F-80C0-B9BA94AFF683}"/>
              </a:ext>
            </a:extLst>
          </p:cNvPr>
          <p:cNvPicPr>
            <a:picLocks noChangeAspect="1"/>
          </p:cNvPicPr>
          <p:nvPr/>
        </p:nvPicPr>
        <p:blipFill>
          <a:blip r:embed="rId3"/>
          <a:stretch>
            <a:fillRect/>
          </a:stretch>
        </p:blipFill>
        <p:spPr>
          <a:xfrm>
            <a:off x="1643419" y="526093"/>
            <a:ext cx="5851901" cy="3417063"/>
          </a:xfrm>
          <a:prstGeom prst="rect">
            <a:avLst/>
          </a:prstGeom>
        </p:spPr>
      </p:pic>
    </p:spTree>
    <p:extLst>
      <p:ext uri="{BB962C8B-B14F-4D97-AF65-F5344CB8AC3E}">
        <p14:creationId xmlns:p14="http://schemas.microsoft.com/office/powerpoint/2010/main" val="663740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44"/>
          <p:cNvSpPr txBox="1">
            <a:spLocks noGrp="1"/>
          </p:cNvSpPr>
          <p:nvPr>
            <p:ph type="title"/>
          </p:nvPr>
        </p:nvSpPr>
        <p:spPr>
          <a:xfrm>
            <a:off x="311700" y="381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Link de la </a:t>
            </a:r>
            <a:r>
              <a:rPr lang="es-ES" dirty="0" err="1"/>
              <a:t>simulaci</a:t>
            </a:r>
            <a:r>
              <a:rPr lang="es-MX" dirty="0" err="1"/>
              <a:t>ón</a:t>
            </a:r>
            <a:endParaRPr dirty="0"/>
          </a:p>
        </p:txBody>
      </p:sp>
      <p:sp>
        <p:nvSpPr>
          <p:cNvPr id="64" name="Google Shape;325;p29">
            <a:extLst>
              <a:ext uri="{FF2B5EF4-FFF2-40B4-BE49-F238E27FC236}">
                <a16:creationId xmlns:a16="http://schemas.microsoft.com/office/drawing/2014/main" id="{67F8008B-D33E-428D-974A-89791AB0CB37}"/>
              </a:ext>
            </a:extLst>
          </p:cNvPr>
          <p:cNvSpPr txBox="1">
            <a:spLocks/>
          </p:cNvSpPr>
          <p:nvPr/>
        </p:nvSpPr>
        <p:spPr>
          <a:xfrm>
            <a:off x="1888780" y="2285400"/>
            <a:ext cx="536644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s-MX" dirty="0">
                <a:latin typeface="Staatliches" panose="020B0604020202020204" charset="0"/>
                <a:hlinkClick r:id="rId3" tooltip="https://xd.adobe.com/view/80da7f96-5eeb-41f9-72bf-c26ac688cff6-f6eb/"/>
              </a:rPr>
              <a:t>https://xd.adobe.com/view/80da7f96-5eeb-41f9-72bf-c26ac688cff6-f6eb/</a:t>
            </a:r>
            <a:endParaRPr lang="es-MX" dirty="0">
              <a:latin typeface="Staatliches" panose="020B0604020202020204" charset="0"/>
            </a:endParaRPr>
          </a:p>
          <a:p>
            <a:pPr algn="ctr">
              <a:spcAft>
                <a:spcPts val="1600"/>
              </a:spcAft>
            </a:pPr>
            <a:endParaRPr lang="es-MX" dirty="0"/>
          </a:p>
        </p:txBody>
      </p:sp>
      <p:pic>
        <p:nvPicPr>
          <p:cNvPr id="66" name="Google Shape;1134;p56">
            <a:extLst>
              <a:ext uri="{FF2B5EF4-FFF2-40B4-BE49-F238E27FC236}">
                <a16:creationId xmlns:a16="http://schemas.microsoft.com/office/drawing/2014/main" id="{33123C93-A680-480E-A5F2-F010B36A0F07}"/>
              </a:ext>
            </a:extLst>
          </p:cNvPr>
          <p:cNvPicPr preferRelativeResize="0"/>
          <p:nvPr/>
        </p:nvPicPr>
        <p:blipFill>
          <a:blip r:embed="rId4">
            <a:alphaModFix/>
          </a:blip>
          <a:stretch>
            <a:fillRect/>
          </a:stretch>
        </p:blipFill>
        <p:spPr>
          <a:xfrm rot="9870100" flipH="1">
            <a:off x="6686165" y="3668337"/>
            <a:ext cx="1853645" cy="1042675"/>
          </a:xfrm>
          <a:prstGeom prst="rect">
            <a:avLst/>
          </a:prstGeom>
          <a:noFill/>
          <a:ln>
            <a:noFill/>
          </a:ln>
        </p:spPr>
      </p:pic>
      <p:pic>
        <p:nvPicPr>
          <p:cNvPr id="67" name="Google Shape;1142;p57">
            <a:extLst>
              <a:ext uri="{FF2B5EF4-FFF2-40B4-BE49-F238E27FC236}">
                <a16:creationId xmlns:a16="http://schemas.microsoft.com/office/drawing/2014/main" id="{3FE93F43-BC8D-4084-B5AD-264E3964869C}"/>
              </a:ext>
            </a:extLst>
          </p:cNvPr>
          <p:cNvPicPr preferRelativeResize="0"/>
          <p:nvPr/>
        </p:nvPicPr>
        <p:blipFill>
          <a:blip r:embed="rId5">
            <a:alphaModFix/>
          </a:blip>
          <a:stretch>
            <a:fillRect/>
          </a:stretch>
        </p:blipFill>
        <p:spPr>
          <a:xfrm rot="665586">
            <a:off x="-845849" y="650850"/>
            <a:ext cx="2315099" cy="605950"/>
          </a:xfrm>
          <a:prstGeom prst="rect">
            <a:avLst/>
          </a:prstGeom>
          <a:noFill/>
          <a:ln>
            <a:noFill/>
          </a:ln>
        </p:spPr>
      </p:pic>
      <p:pic>
        <p:nvPicPr>
          <p:cNvPr id="68" name="Google Shape;1022;p49">
            <a:extLst>
              <a:ext uri="{FF2B5EF4-FFF2-40B4-BE49-F238E27FC236}">
                <a16:creationId xmlns:a16="http://schemas.microsoft.com/office/drawing/2014/main" id="{ADBAEBF1-AA42-4F2D-8B6A-92FCF7240900}"/>
              </a:ext>
            </a:extLst>
          </p:cNvPr>
          <p:cNvPicPr preferRelativeResize="0"/>
          <p:nvPr/>
        </p:nvPicPr>
        <p:blipFill>
          <a:blip r:embed="rId6">
            <a:alphaModFix/>
          </a:blip>
          <a:stretch>
            <a:fillRect/>
          </a:stretch>
        </p:blipFill>
        <p:spPr>
          <a:xfrm rot="1704007">
            <a:off x="6307270" y="786902"/>
            <a:ext cx="1215106" cy="91538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46" name="Google Shape;1170;p59">
            <a:extLst>
              <a:ext uri="{FF2B5EF4-FFF2-40B4-BE49-F238E27FC236}">
                <a16:creationId xmlns:a16="http://schemas.microsoft.com/office/drawing/2014/main" id="{905E876C-389E-4A63-B2DF-B8CED1591E54}"/>
              </a:ext>
            </a:extLst>
          </p:cNvPr>
          <p:cNvSpPr/>
          <p:nvPr/>
        </p:nvSpPr>
        <p:spPr>
          <a:xfrm>
            <a:off x="3243250" y="1814583"/>
            <a:ext cx="2964861" cy="1337481"/>
          </a:xfrm>
          <a:prstGeom prst="roundRect">
            <a:avLst>
              <a:gd name="adj" fmla="val 16667"/>
            </a:avLst>
          </a:prstGeom>
          <a:solidFill>
            <a:srgbClr val="E1D2E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 name="Google Shape;1171;p59">
            <a:extLst>
              <a:ext uri="{FF2B5EF4-FFF2-40B4-BE49-F238E27FC236}">
                <a16:creationId xmlns:a16="http://schemas.microsoft.com/office/drawing/2014/main" id="{489CC6AD-8173-4E7D-AA61-359884866663}"/>
              </a:ext>
            </a:extLst>
          </p:cNvPr>
          <p:cNvSpPr txBox="1"/>
          <p:nvPr/>
        </p:nvSpPr>
        <p:spPr>
          <a:xfrm>
            <a:off x="3240307" y="2091347"/>
            <a:ext cx="2964861" cy="78056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sz="2800" dirty="0">
                <a:solidFill>
                  <a:schemeClr val="accent5">
                    <a:lumMod val="75000"/>
                  </a:schemeClr>
                </a:solidFill>
                <a:latin typeface="Proxima Nova Semibold"/>
                <a:ea typeface="Proxima Nova Semibold"/>
                <a:cs typeface="Proxima Nova Semibold"/>
                <a:sym typeface="Proxima Nova Semibold"/>
              </a:rPr>
              <a:t>GRACIAS</a:t>
            </a:r>
            <a:endParaRPr sz="2800" dirty="0">
              <a:solidFill>
                <a:schemeClr val="accent5">
                  <a:lumMod val="75000"/>
                </a:schemeClr>
              </a:solidFill>
              <a:latin typeface="Proxima Nova Semibold"/>
              <a:ea typeface="Proxima Nova Semibold"/>
              <a:cs typeface="Proxima Nova Semibold"/>
              <a:sym typeface="Proxima Nova Semibold"/>
            </a:endParaRPr>
          </a:p>
        </p:txBody>
      </p:sp>
      <p:pic>
        <p:nvPicPr>
          <p:cNvPr id="4" name="Imagen 3">
            <a:extLst>
              <a:ext uri="{FF2B5EF4-FFF2-40B4-BE49-F238E27FC236}">
                <a16:creationId xmlns:a16="http://schemas.microsoft.com/office/drawing/2014/main" id="{571A5B3E-CFC1-4C0A-8BD8-02A17F5A649C}"/>
              </a:ext>
            </a:extLst>
          </p:cNvPr>
          <p:cNvPicPr>
            <a:picLocks noChangeAspect="1"/>
          </p:cNvPicPr>
          <p:nvPr/>
        </p:nvPicPr>
        <p:blipFill>
          <a:blip r:embed="rId3"/>
          <a:stretch>
            <a:fillRect/>
          </a:stretch>
        </p:blipFill>
        <p:spPr>
          <a:xfrm rot="20762226">
            <a:off x="1181396" y="1154694"/>
            <a:ext cx="2548349" cy="2188654"/>
          </a:xfrm>
          <a:prstGeom prst="rect">
            <a:avLst/>
          </a:prstGeom>
        </p:spPr>
      </p:pic>
      <p:pic>
        <p:nvPicPr>
          <p:cNvPr id="5" name="Imagen 4">
            <a:extLst>
              <a:ext uri="{FF2B5EF4-FFF2-40B4-BE49-F238E27FC236}">
                <a16:creationId xmlns:a16="http://schemas.microsoft.com/office/drawing/2014/main" id="{3F625ACC-45E6-48B6-8FA1-E8A8A1C7BF84}"/>
              </a:ext>
            </a:extLst>
          </p:cNvPr>
          <p:cNvPicPr>
            <a:picLocks noChangeAspect="1"/>
          </p:cNvPicPr>
          <p:nvPr/>
        </p:nvPicPr>
        <p:blipFill>
          <a:blip r:embed="rId4"/>
          <a:stretch>
            <a:fillRect/>
          </a:stretch>
        </p:blipFill>
        <p:spPr>
          <a:xfrm>
            <a:off x="5057222" y="2637712"/>
            <a:ext cx="2828789" cy="2188654"/>
          </a:xfrm>
          <a:prstGeom prst="rect">
            <a:avLst/>
          </a:prstGeom>
        </p:spPr>
      </p:pic>
      <p:pic>
        <p:nvPicPr>
          <p:cNvPr id="6" name="Imagen 5">
            <a:extLst>
              <a:ext uri="{FF2B5EF4-FFF2-40B4-BE49-F238E27FC236}">
                <a16:creationId xmlns:a16="http://schemas.microsoft.com/office/drawing/2014/main" id="{81B91795-BF99-4790-8019-E26662E73AAD}"/>
              </a:ext>
            </a:extLst>
          </p:cNvPr>
          <p:cNvPicPr>
            <a:picLocks noChangeAspect="1"/>
          </p:cNvPicPr>
          <p:nvPr/>
        </p:nvPicPr>
        <p:blipFill>
          <a:blip r:embed="rId5"/>
          <a:stretch>
            <a:fillRect/>
          </a:stretch>
        </p:blipFill>
        <p:spPr>
          <a:xfrm>
            <a:off x="1432712" y="3838728"/>
            <a:ext cx="1207113" cy="987638"/>
          </a:xfrm>
          <a:prstGeom prst="rect">
            <a:avLst/>
          </a:prstGeom>
        </p:spPr>
      </p:pic>
      <p:pic>
        <p:nvPicPr>
          <p:cNvPr id="7" name="Imagen 6">
            <a:extLst>
              <a:ext uri="{FF2B5EF4-FFF2-40B4-BE49-F238E27FC236}">
                <a16:creationId xmlns:a16="http://schemas.microsoft.com/office/drawing/2014/main" id="{D254DE73-E96A-4C75-8A3B-B408184C16D3}"/>
              </a:ext>
            </a:extLst>
          </p:cNvPr>
          <p:cNvPicPr>
            <a:picLocks noChangeAspect="1"/>
          </p:cNvPicPr>
          <p:nvPr/>
        </p:nvPicPr>
        <p:blipFill>
          <a:blip r:embed="rId6"/>
          <a:stretch>
            <a:fillRect/>
          </a:stretch>
        </p:blipFill>
        <p:spPr>
          <a:xfrm>
            <a:off x="6897068" y="317134"/>
            <a:ext cx="2188654" cy="914479"/>
          </a:xfrm>
          <a:prstGeom prst="rect">
            <a:avLst/>
          </a:prstGeom>
        </p:spPr>
      </p:pic>
      <p:pic>
        <p:nvPicPr>
          <p:cNvPr id="8" name="Imagen 7">
            <a:extLst>
              <a:ext uri="{FF2B5EF4-FFF2-40B4-BE49-F238E27FC236}">
                <a16:creationId xmlns:a16="http://schemas.microsoft.com/office/drawing/2014/main" id="{2CC5E6CF-6AF3-4B85-8A2B-67EF804C3076}"/>
              </a:ext>
            </a:extLst>
          </p:cNvPr>
          <p:cNvPicPr>
            <a:picLocks noChangeAspect="1"/>
          </p:cNvPicPr>
          <p:nvPr/>
        </p:nvPicPr>
        <p:blipFill>
          <a:blip r:embed="rId7"/>
          <a:stretch>
            <a:fillRect/>
          </a:stretch>
        </p:blipFill>
        <p:spPr>
          <a:xfrm>
            <a:off x="361141" y="100743"/>
            <a:ext cx="951058" cy="963251"/>
          </a:xfrm>
          <a:prstGeom prst="rect">
            <a:avLst/>
          </a:prstGeom>
        </p:spPr>
      </p:pic>
      <p:sp>
        <p:nvSpPr>
          <p:cNvPr id="53" name="Google Shape;882;p39">
            <a:extLst>
              <a:ext uri="{FF2B5EF4-FFF2-40B4-BE49-F238E27FC236}">
                <a16:creationId xmlns:a16="http://schemas.microsoft.com/office/drawing/2014/main" id="{F89A1AB4-9561-49AC-9241-6075B456C6A8}"/>
              </a:ext>
            </a:extLst>
          </p:cNvPr>
          <p:cNvSpPr/>
          <p:nvPr/>
        </p:nvSpPr>
        <p:spPr>
          <a:xfrm>
            <a:off x="-1990165" y="-937452"/>
            <a:ext cx="10335025" cy="7438144"/>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7"/>
          <p:cNvSpPr txBox="1">
            <a:spLocks noGrp="1"/>
          </p:cNvSpPr>
          <p:nvPr>
            <p:ph type="body" idx="1"/>
          </p:nvPr>
        </p:nvSpPr>
        <p:spPr>
          <a:xfrm>
            <a:off x="1211184" y="1756129"/>
            <a:ext cx="7181700" cy="2476221"/>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MX" dirty="0"/>
              <a:t>Será un videojuego de género </a:t>
            </a:r>
            <a:r>
              <a:rPr lang="es-MX" dirty="0" err="1"/>
              <a:t>pvp</a:t>
            </a:r>
            <a:r>
              <a:rPr lang="es-MX" dirty="0"/>
              <a:t>/</a:t>
            </a:r>
            <a:r>
              <a:rPr lang="es-MX" dirty="0" err="1"/>
              <a:t>pve</a:t>
            </a:r>
            <a:r>
              <a:rPr lang="es-MX" dirty="0"/>
              <a:t> que presentará un enfoque competitivo con un enfrentamiento no directo entre dos equipos que estarán en  instancias diferentes, es decir, no se podrán ver o interactuar entre ellos. Combatirán enemigos en el mapa que son controlados por la IA, esto permitirá adquirir puntos para canjearlos en una tienda localizada en el mapa para así poder enviar enemigos al equipo contrario. La victoria se definirá por un límite de vidas y el primer equipo en agotar sus vidas pierde.</a:t>
            </a:r>
          </a:p>
          <a:p>
            <a:pPr marL="0" indent="0">
              <a:buClr>
                <a:schemeClr val="dk1"/>
              </a:buClr>
              <a:buSzPts val="1100"/>
              <a:buNone/>
            </a:pPr>
            <a:endParaRPr dirty="0">
              <a:solidFill>
                <a:schemeClr val="lt1"/>
              </a:solidFill>
            </a:endParaRPr>
          </a:p>
          <a:p>
            <a:pPr marL="0" lvl="0" indent="0" algn="l" rtl="0">
              <a:spcBef>
                <a:spcPts val="1600"/>
              </a:spcBef>
              <a:spcAft>
                <a:spcPts val="1600"/>
              </a:spcAft>
              <a:buNone/>
            </a:pPr>
            <a:endParaRPr dirty="0"/>
          </a:p>
        </p:txBody>
      </p:sp>
      <p:sp>
        <p:nvSpPr>
          <p:cNvPr id="292" name="Google Shape;292;p27"/>
          <p:cNvSpPr txBox="1">
            <a:spLocks noGrp="1"/>
          </p:cNvSpPr>
          <p:nvPr>
            <p:ph type="title"/>
          </p:nvPr>
        </p:nvSpPr>
        <p:spPr>
          <a:xfrm>
            <a:off x="139904" y="448865"/>
            <a:ext cx="8520600" cy="572700"/>
          </a:xfrm>
          <a:prstGeom prst="rect">
            <a:avLst/>
          </a:prstGeom>
        </p:spPr>
        <p:txBody>
          <a:bodyPr spcFirstLastPara="1" wrap="square" lIns="91425" tIns="91425" rIns="91425" bIns="91425" anchor="t" anchorCtr="0">
            <a:noAutofit/>
          </a:bodyPr>
          <a:lstStyle/>
          <a:p>
            <a:pPr lvl="0"/>
            <a:r>
              <a:rPr lang="en-US" dirty="0" err="1"/>
              <a:t>Descripci</a:t>
            </a:r>
            <a:r>
              <a:rPr lang="es-MX" dirty="0" err="1"/>
              <a:t>ón</a:t>
            </a:r>
            <a:r>
              <a:rPr lang="en-US" dirty="0"/>
              <a:t> del </a:t>
            </a:r>
            <a:r>
              <a:rPr lang="en-US" dirty="0" err="1"/>
              <a:t>proyecto</a:t>
            </a:r>
            <a:endParaRPr dirty="0"/>
          </a:p>
        </p:txBody>
      </p:sp>
      <p:pic>
        <p:nvPicPr>
          <p:cNvPr id="2" name="Imagen 1">
            <a:extLst>
              <a:ext uri="{FF2B5EF4-FFF2-40B4-BE49-F238E27FC236}">
                <a16:creationId xmlns:a16="http://schemas.microsoft.com/office/drawing/2014/main" id="{93E0246E-37DA-41AE-BE64-D61C49411ACD}"/>
              </a:ext>
            </a:extLst>
          </p:cNvPr>
          <p:cNvPicPr>
            <a:picLocks noChangeAspect="1"/>
          </p:cNvPicPr>
          <p:nvPr/>
        </p:nvPicPr>
        <p:blipFill>
          <a:blip r:embed="rId3"/>
          <a:stretch>
            <a:fillRect/>
          </a:stretch>
        </p:blipFill>
        <p:spPr>
          <a:xfrm>
            <a:off x="7728828" y="687933"/>
            <a:ext cx="1103472" cy="829128"/>
          </a:xfrm>
          <a:prstGeom prst="rect">
            <a:avLst/>
          </a:prstGeom>
        </p:spPr>
      </p:pic>
      <p:pic>
        <p:nvPicPr>
          <p:cNvPr id="3" name="Imagen 2">
            <a:extLst>
              <a:ext uri="{FF2B5EF4-FFF2-40B4-BE49-F238E27FC236}">
                <a16:creationId xmlns:a16="http://schemas.microsoft.com/office/drawing/2014/main" id="{EFA2C097-1FBA-436A-A80C-D55B9D99A8D6}"/>
              </a:ext>
            </a:extLst>
          </p:cNvPr>
          <p:cNvPicPr>
            <a:picLocks noChangeAspect="1"/>
          </p:cNvPicPr>
          <p:nvPr/>
        </p:nvPicPr>
        <p:blipFill>
          <a:blip r:embed="rId4"/>
          <a:stretch>
            <a:fillRect/>
          </a:stretch>
        </p:blipFill>
        <p:spPr>
          <a:xfrm>
            <a:off x="-227737" y="3713788"/>
            <a:ext cx="2209244" cy="2537160"/>
          </a:xfrm>
          <a:prstGeom prst="rect">
            <a:avLst/>
          </a:prstGeom>
        </p:spPr>
      </p:pic>
      <p:pic>
        <p:nvPicPr>
          <p:cNvPr id="4" name="Imagen 3">
            <a:extLst>
              <a:ext uri="{FF2B5EF4-FFF2-40B4-BE49-F238E27FC236}">
                <a16:creationId xmlns:a16="http://schemas.microsoft.com/office/drawing/2014/main" id="{C860AA0F-E367-4DB4-BF64-ED877DEA09AF}"/>
              </a:ext>
            </a:extLst>
          </p:cNvPr>
          <p:cNvPicPr>
            <a:picLocks noChangeAspect="1"/>
          </p:cNvPicPr>
          <p:nvPr/>
        </p:nvPicPr>
        <p:blipFill>
          <a:blip r:embed="rId5"/>
          <a:stretch>
            <a:fillRect/>
          </a:stretch>
        </p:blipFill>
        <p:spPr>
          <a:xfrm>
            <a:off x="7622561" y="3569203"/>
            <a:ext cx="2209244" cy="207375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302" name="Google Shape;302;p28"/>
          <p:cNvSpPr txBox="1">
            <a:spLocks noGrp="1"/>
          </p:cNvSpPr>
          <p:nvPr>
            <p:ph type="title" idx="8"/>
          </p:nvPr>
        </p:nvSpPr>
        <p:spPr>
          <a:xfrm>
            <a:off x="311700" y="155746"/>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Problemática</a:t>
            </a:r>
            <a:endParaRPr dirty="0"/>
          </a:p>
        </p:txBody>
      </p:sp>
      <p:sp>
        <p:nvSpPr>
          <p:cNvPr id="46" name="Google Shape;291;p27">
            <a:extLst>
              <a:ext uri="{FF2B5EF4-FFF2-40B4-BE49-F238E27FC236}">
                <a16:creationId xmlns:a16="http://schemas.microsoft.com/office/drawing/2014/main" id="{8FAFFB21-E52D-4D2C-AE1F-F967BE0C1125}"/>
              </a:ext>
            </a:extLst>
          </p:cNvPr>
          <p:cNvSpPr txBox="1">
            <a:spLocks/>
          </p:cNvSpPr>
          <p:nvPr/>
        </p:nvSpPr>
        <p:spPr>
          <a:xfrm>
            <a:off x="79363" y="1166404"/>
            <a:ext cx="8047878" cy="20481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400"/>
              <a:buFont typeface="Rajdhani Medium"/>
              <a:buNone/>
              <a:defRPr sz="1400" b="0" i="0" u="none" strike="noStrike" cap="none">
                <a:solidFill>
                  <a:srgbClr val="FFFFFF"/>
                </a:solidFill>
                <a:latin typeface="Rajdhani Medium"/>
                <a:ea typeface="Rajdhani Medium"/>
                <a:cs typeface="Rajdhani Medium"/>
                <a:sym typeface="Rajdhani Medium"/>
              </a:defRPr>
            </a:lvl1pPr>
            <a:lvl2pPr marL="914400" marR="0" lvl="1" indent="-317500" algn="ctr" rtl="0">
              <a:lnSpc>
                <a:spcPct val="100000"/>
              </a:lnSpc>
              <a:spcBef>
                <a:spcPts val="0"/>
              </a:spcBef>
              <a:spcAft>
                <a:spcPts val="0"/>
              </a:spcAft>
              <a:buClr>
                <a:srgbClr val="FFFFFF"/>
              </a:buClr>
              <a:buSzPts val="1400"/>
              <a:buFont typeface="Rajdhani Medium"/>
              <a:buNone/>
              <a:defRPr sz="1400" b="0" i="0" u="none" strike="noStrike" cap="none">
                <a:solidFill>
                  <a:srgbClr val="FFFFFF"/>
                </a:solidFill>
                <a:latin typeface="Rajdhani Medium"/>
                <a:ea typeface="Rajdhani Medium"/>
                <a:cs typeface="Rajdhani Medium"/>
                <a:sym typeface="Rajdhani Medium"/>
              </a:defRPr>
            </a:lvl2pPr>
            <a:lvl3pPr marL="1371600" marR="0" lvl="2" indent="-317500" algn="ctr" rtl="0">
              <a:lnSpc>
                <a:spcPct val="100000"/>
              </a:lnSpc>
              <a:spcBef>
                <a:spcPts val="0"/>
              </a:spcBef>
              <a:spcAft>
                <a:spcPts val="0"/>
              </a:spcAft>
              <a:buClr>
                <a:srgbClr val="FFFFFF"/>
              </a:buClr>
              <a:buSzPts val="1400"/>
              <a:buFont typeface="Rajdhani Medium"/>
              <a:buNone/>
              <a:defRPr sz="1400" b="0" i="0" u="none" strike="noStrike" cap="none">
                <a:solidFill>
                  <a:srgbClr val="FFFFFF"/>
                </a:solidFill>
                <a:latin typeface="Rajdhani Medium"/>
                <a:ea typeface="Rajdhani Medium"/>
                <a:cs typeface="Rajdhani Medium"/>
                <a:sym typeface="Rajdhani Medium"/>
              </a:defRPr>
            </a:lvl3pPr>
            <a:lvl4pPr marL="1828800" marR="0" lvl="3" indent="-317500" algn="ctr" rtl="0">
              <a:lnSpc>
                <a:spcPct val="100000"/>
              </a:lnSpc>
              <a:spcBef>
                <a:spcPts val="0"/>
              </a:spcBef>
              <a:spcAft>
                <a:spcPts val="0"/>
              </a:spcAft>
              <a:buClr>
                <a:srgbClr val="FFFFFF"/>
              </a:buClr>
              <a:buSzPts val="1400"/>
              <a:buFont typeface="Rajdhani Medium"/>
              <a:buNone/>
              <a:defRPr sz="1400" b="0" i="0" u="none" strike="noStrike" cap="none">
                <a:solidFill>
                  <a:srgbClr val="FFFFFF"/>
                </a:solidFill>
                <a:latin typeface="Rajdhani Medium"/>
                <a:ea typeface="Rajdhani Medium"/>
                <a:cs typeface="Rajdhani Medium"/>
                <a:sym typeface="Rajdhani Medium"/>
              </a:defRPr>
            </a:lvl4pPr>
            <a:lvl5pPr marL="2286000" marR="0" lvl="4" indent="-317500" algn="ctr" rtl="0">
              <a:lnSpc>
                <a:spcPct val="100000"/>
              </a:lnSpc>
              <a:spcBef>
                <a:spcPts val="0"/>
              </a:spcBef>
              <a:spcAft>
                <a:spcPts val="0"/>
              </a:spcAft>
              <a:buClr>
                <a:srgbClr val="FFFFFF"/>
              </a:buClr>
              <a:buSzPts val="1400"/>
              <a:buFont typeface="Rajdhani Medium"/>
              <a:buNone/>
              <a:defRPr sz="1400" b="0" i="0" u="none" strike="noStrike" cap="none">
                <a:solidFill>
                  <a:srgbClr val="FFFFFF"/>
                </a:solidFill>
                <a:latin typeface="Rajdhani Medium"/>
                <a:ea typeface="Rajdhani Medium"/>
                <a:cs typeface="Rajdhani Medium"/>
                <a:sym typeface="Rajdhani Medium"/>
              </a:defRPr>
            </a:lvl5pPr>
            <a:lvl6pPr marL="2743200" marR="0" lvl="5" indent="-317500" algn="ctr" rtl="0">
              <a:lnSpc>
                <a:spcPct val="100000"/>
              </a:lnSpc>
              <a:spcBef>
                <a:spcPts val="0"/>
              </a:spcBef>
              <a:spcAft>
                <a:spcPts val="0"/>
              </a:spcAft>
              <a:buClr>
                <a:srgbClr val="FFFFFF"/>
              </a:buClr>
              <a:buSzPts val="1400"/>
              <a:buFont typeface="Rajdhani Medium"/>
              <a:buNone/>
              <a:defRPr sz="1400" b="0" i="0" u="none" strike="noStrike" cap="none">
                <a:solidFill>
                  <a:srgbClr val="FFFFFF"/>
                </a:solidFill>
                <a:latin typeface="Rajdhani Medium"/>
                <a:ea typeface="Rajdhani Medium"/>
                <a:cs typeface="Rajdhani Medium"/>
                <a:sym typeface="Rajdhani Medium"/>
              </a:defRPr>
            </a:lvl6pPr>
            <a:lvl7pPr marL="3200400" marR="0" lvl="6" indent="-317500" algn="ctr" rtl="0">
              <a:lnSpc>
                <a:spcPct val="100000"/>
              </a:lnSpc>
              <a:spcBef>
                <a:spcPts val="0"/>
              </a:spcBef>
              <a:spcAft>
                <a:spcPts val="0"/>
              </a:spcAft>
              <a:buClr>
                <a:srgbClr val="FFFFFF"/>
              </a:buClr>
              <a:buSzPts val="1400"/>
              <a:buFont typeface="Rajdhani Medium"/>
              <a:buNone/>
              <a:defRPr sz="1400" b="0" i="0" u="none" strike="noStrike" cap="none">
                <a:solidFill>
                  <a:srgbClr val="FFFFFF"/>
                </a:solidFill>
                <a:latin typeface="Rajdhani Medium"/>
                <a:ea typeface="Rajdhani Medium"/>
                <a:cs typeface="Rajdhani Medium"/>
                <a:sym typeface="Rajdhani Medium"/>
              </a:defRPr>
            </a:lvl7pPr>
            <a:lvl8pPr marL="3657600" marR="0" lvl="7" indent="-317500" algn="ctr" rtl="0">
              <a:lnSpc>
                <a:spcPct val="100000"/>
              </a:lnSpc>
              <a:spcBef>
                <a:spcPts val="0"/>
              </a:spcBef>
              <a:spcAft>
                <a:spcPts val="0"/>
              </a:spcAft>
              <a:buClr>
                <a:srgbClr val="FFFFFF"/>
              </a:buClr>
              <a:buSzPts val="1400"/>
              <a:buFont typeface="Rajdhani Medium"/>
              <a:buNone/>
              <a:defRPr sz="1400" b="0" i="0" u="none" strike="noStrike" cap="none">
                <a:solidFill>
                  <a:srgbClr val="FFFFFF"/>
                </a:solidFill>
                <a:latin typeface="Rajdhani Medium"/>
                <a:ea typeface="Rajdhani Medium"/>
                <a:cs typeface="Rajdhani Medium"/>
                <a:sym typeface="Rajdhani Medium"/>
              </a:defRPr>
            </a:lvl8pPr>
            <a:lvl9pPr marL="4114800" marR="0" lvl="8" indent="-317500" algn="ctr" rtl="0">
              <a:lnSpc>
                <a:spcPct val="100000"/>
              </a:lnSpc>
              <a:spcBef>
                <a:spcPts val="0"/>
              </a:spcBef>
              <a:spcAft>
                <a:spcPts val="0"/>
              </a:spcAft>
              <a:buClr>
                <a:srgbClr val="FFFFFF"/>
              </a:buClr>
              <a:buSzPts val="1400"/>
              <a:buFont typeface="Rajdhani Medium"/>
              <a:buNone/>
              <a:defRPr sz="1400" b="0" i="0" u="none" strike="noStrike" cap="none">
                <a:solidFill>
                  <a:srgbClr val="FFFFFF"/>
                </a:solidFill>
                <a:latin typeface="Rajdhani Medium"/>
                <a:ea typeface="Rajdhani Medium"/>
                <a:cs typeface="Rajdhani Medium"/>
                <a:sym typeface="Rajdhani Medium"/>
              </a:defRPr>
            </a:lvl9pPr>
          </a:lstStyle>
          <a:p>
            <a:pPr marL="596900" indent="0" algn="just">
              <a:buClr>
                <a:schemeClr val="accent2"/>
              </a:buClr>
            </a:pPr>
            <a:endParaRPr lang="es-ES" sz="1050" b="1" dirty="0">
              <a:solidFill>
                <a:schemeClr val="lt1"/>
              </a:solidFill>
            </a:endParaRPr>
          </a:p>
          <a:p>
            <a:pPr marL="914400" indent="-317500" algn="just">
              <a:buClr>
                <a:schemeClr val="accent2"/>
              </a:buClr>
              <a:buFont typeface="Staatliches"/>
              <a:buChar char="●"/>
            </a:pPr>
            <a:r>
              <a:rPr lang="es-ES" sz="1600" dirty="0"/>
              <a:t>En otros juegos relacionados es una variante o juego secundario del principal, es necesario realizar un proceso largo y no siempre deseado antes de poder acceder a este estilo de juego, por lo tanto, nuestro videojuego es el único enfocado a este tipo de juego.</a:t>
            </a:r>
          </a:p>
          <a:p>
            <a:pPr marL="914400" indent="-317500" algn="just">
              <a:buClr>
                <a:schemeClr val="accent2"/>
              </a:buClr>
              <a:buFont typeface="Staatliches"/>
              <a:buChar char="●"/>
            </a:pPr>
            <a:endParaRPr lang="es-ES" sz="1600" dirty="0"/>
          </a:p>
          <a:p>
            <a:pPr marL="914400" indent="-317500" algn="just">
              <a:buClr>
                <a:schemeClr val="accent2"/>
              </a:buClr>
              <a:buFont typeface="Staatliches"/>
              <a:buChar char="●"/>
            </a:pPr>
            <a:endParaRPr lang="es-MX" sz="1600" dirty="0"/>
          </a:p>
          <a:p>
            <a:pPr marL="914400" indent="-317500" algn="just">
              <a:buClr>
                <a:schemeClr val="accent2"/>
              </a:buClr>
              <a:buFont typeface="Staatliches"/>
              <a:buChar char="●"/>
            </a:pPr>
            <a:r>
              <a:rPr lang="es-MX" sz="1600" dirty="0"/>
              <a:t>La gente consume videojuegos por la necesidad o el placer de experimentar nuevas emociones aventurándose a cosas que solo en la imaginación puedes lograr. Es un entretenimiento que les ayuda a escapar de la vida real sanamente, relajarse y dar a sus manos algo que hacer. Además de lograr una superación personal completando desafíos y sentirse competente</a:t>
            </a:r>
            <a:endParaRPr lang="es-ES" sz="1600" dirty="0">
              <a:solidFill>
                <a:schemeClr val="lt1"/>
              </a:solidFill>
            </a:endParaRPr>
          </a:p>
        </p:txBody>
      </p:sp>
      <p:pic>
        <p:nvPicPr>
          <p:cNvPr id="26" name="Imagen 25">
            <a:extLst>
              <a:ext uri="{FF2B5EF4-FFF2-40B4-BE49-F238E27FC236}">
                <a16:creationId xmlns:a16="http://schemas.microsoft.com/office/drawing/2014/main" id="{D3D67C26-5F7D-4A5E-BA3F-3AD13922E1B6}"/>
              </a:ext>
            </a:extLst>
          </p:cNvPr>
          <p:cNvPicPr>
            <a:picLocks noChangeAspect="1"/>
          </p:cNvPicPr>
          <p:nvPr/>
        </p:nvPicPr>
        <p:blipFill>
          <a:blip r:embed="rId3"/>
          <a:stretch>
            <a:fillRect/>
          </a:stretch>
        </p:blipFill>
        <p:spPr>
          <a:xfrm rot="13968514">
            <a:off x="-520942" y="1290419"/>
            <a:ext cx="1301697" cy="1233187"/>
          </a:xfrm>
          <a:prstGeom prst="rect">
            <a:avLst/>
          </a:prstGeom>
        </p:spPr>
      </p:pic>
      <p:pic>
        <p:nvPicPr>
          <p:cNvPr id="27" name="Imagen 26">
            <a:extLst>
              <a:ext uri="{FF2B5EF4-FFF2-40B4-BE49-F238E27FC236}">
                <a16:creationId xmlns:a16="http://schemas.microsoft.com/office/drawing/2014/main" id="{47CA5842-B3BD-4962-AB10-87096041C90E}"/>
              </a:ext>
            </a:extLst>
          </p:cNvPr>
          <p:cNvPicPr>
            <a:picLocks noChangeAspect="1"/>
          </p:cNvPicPr>
          <p:nvPr/>
        </p:nvPicPr>
        <p:blipFill>
          <a:blip r:embed="rId4"/>
          <a:stretch>
            <a:fillRect/>
          </a:stretch>
        </p:blipFill>
        <p:spPr>
          <a:xfrm>
            <a:off x="7869852" y="2263542"/>
            <a:ext cx="1938696" cy="1902117"/>
          </a:xfrm>
          <a:prstGeom prst="rect">
            <a:avLst/>
          </a:prstGeom>
        </p:spPr>
      </p:pic>
      <p:pic>
        <p:nvPicPr>
          <p:cNvPr id="28" name="Imagen 27">
            <a:extLst>
              <a:ext uri="{FF2B5EF4-FFF2-40B4-BE49-F238E27FC236}">
                <a16:creationId xmlns:a16="http://schemas.microsoft.com/office/drawing/2014/main" id="{70F60204-BAD5-4211-BBF1-7219E4691DB8}"/>
              </a:ext>
            </a:extLst>
          </p:cNvPr>
          <p:cNvPicPr>
            <a:picLocks noChangeAspect="1"/>
          </p:cNvPicPr>
          <p:nvPr/>
        </p:nvPicPr>
        <p:blipFill>
          <a:blip r:embed="rId5"/>
          <a:stretch>
            <a:fillRect/>
          </a:stretch>
        </p:blipFill>
        <p:spPr>
          <a:xfrm>
            <a:off x="-2242069" y="3846098"/>
            <a:ext cx="4256284" cy="422213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6" name="Google Shape;326;p29"/>
          <p:cNvSpPr txBox="1">
            <a:spLocks noGrp="1"/>
          </p:cNvSpPr>
          <p:nvPr>
            <p:ph type="title"/>
          </p:nvPr>
        </p:nvSpPr>
        <p:spPr>
          <a:xfrm>
            <a:off x="732550" y="-79452"/>
            <a:ext cx="7670292" cy="3685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FLUJOS PRINCIPALES</a:t>
            </a:r>
            <a:endParaRPr dirty="0"/>
          </a:p>
        </p:txBody>
      </p:sp>
      <p:grpSp>
        <p:nvGrpSpPr>
          <p:cNvPr id="10" name="Google Shape;959;p48">
            <a:extLst>
              <a:ext uri="{FF2B5EF4-FFF2-40B4-BE49-F238E27FC236}">
                <a16:creationId xmlns:a16="http://schemas.microsoft.com/office/drawing/2014/main" id="{A88290AA-7782-47CF-A2D1-5A114764CE82}"/>
              </a:ext>
            </a:extLst>
          </p:cNvPr>
          <p:cNvGrpSpPr/>
          <p:nvPr/>
        </p:nvGrpSpPr>
        <p:grpSpPr>
          <a:xfrm flipH="1">
            <a:off x="4612493" y="902704"/>
            <a:ext cx="1266900" cy="723900"/>
            <a:chOff x="3229050" y="1135738"/>
            <a:chExt cx="1266900" cy="723900"/>
          </a:xfrm>
        </p:grpSpPr>
        <p:sp>
          <p:nvSpPr>
            <p:cNvPr id="11" name="Google Shape;960;p48">
              <a:extLst>
                <a:ext uri="{FF2B5EF4-FFF2-40B4-BE49-F238E27FC236}">
                  <a16:creationId xmlns:a16="http://schemas.microsoft.com/office/drawing/2014/main" id="{CF9873C4-303E-4096-BF1D-AFD216F0554C}"/>
                </a:ext>
              </a:extLst>
            </p:cNvPr>
            <p:cNvSpPr/>
            <p:nvPr/>
          </p:nvSpPr>
          <p:spPr>
            <a:xfrm rot="-5400000">
              <a:off x="4251013" y="1364925"/>
              <a:ext cx="223175" cy="266700"/>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61;p48">
              <a:extLst>
                <a:ext uri="{FF2B5EF4-FFF2-40B4-BE49-F238E27FC236}">
                  <a16:creationId xmlns:a16="http://schemas.microsoft.com/office/drawing/2014/main" id="{324BAE28-DA70-403C-ACFA-9DAC86E25396}"/>
                </a:ext>
              </a:extLst>
            </p:cNvPr>
            <p:cNvSpPr/>
            <p:nvPr/>
          </p:nvSpPr>
          <p:spPr>
            <a:xfrm rot="-5400000">
              <a:off x="3405300" y="959488"/>
              <a:ext cx="723900" cy="10764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 name="Google Shape;966;p48">
            <a:extLst>
              <a:ext uri="{FF2B5EF4-FFF2-40B4-BE49-F238E27FC236}">
                <a16:creationId xmlns:a16="http://schemas.microsoft.com/office/drawing/2014/main" id="{A27926D5-3582-4566-841A-9803B2F24648}"/>
              </a:ext>
            </a:extLst>
          </p:cNvPr>
          <p:cNvSpPr txBox="1">
            <a:spLocks/>
          </p:cNvSpPr>
          <p:nvPr/>
        </p:nvSpPr>
        <p:spPr>
          <a:xfrm>
            <a:off x="1532865" y="601413"/>
            <a:ext cx="1674372" cy="36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Staatliches"/>
              <a:buNone/>
              <a:defRPr sz="2800" b="0" i="0" u="none" strike="noStrike" cap="none">
                <a:solidFill>
                  <a:srgbClr val="000000"/>
                </a:solidFill>
                <a:latin typeface="Staatliches"/>
                <a:ea typeface="Staatliches"/>
                <a:cs typeface="Staatliches"/>
                <a:sym typeface="Staatliches"/>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lgn="r"/>
            <a:endParaRPr lang="es-MX" sz="1800" dirty="0">
              <a:solidFill>
                <a:srgbClr val="E4A947"/>
              </a:solidFill>
            </a:endParaRPr>
          </a:p>
          <a:p>
            <a:pPr algn="r"/>
            <a:r>
              <a:rPr lang="es-MX" sz="1400" dirty="0">
                <a:solidFill>
                  <a:srgbClr val="E4A947"/>
                </a:solidFill>
              </a:rPr>
              <a:t>Entrar al juego</a:t>
            </a:r>
          </a:p>
        </p:txBody>
      </p:sp>
      <p:sp>
        <p:nvSpPr>
          <p:cNvPr id="20" name="Google Shape;969;p48">
            <a:extLst>
              <a:ext uri="{FF2B5EF4-FFF2-40B4-BE49-F238E27FC236}">
                <a16:creationId xmlns:a16="http://schemas.microsoft.com/office/drawing/2014/main" id="{E3B2A87C-B181-462E-91FA-19BDF04B6133}"/>
              </a:ext>
            </a:extLst>
          </p:cNvPr>
          <p:cNvSpPr txBox="1">
            <a:spLocks/>
          </p:cNvSpPr>
          <p:nvPr/>
        </p:nvSpPr>
        <p:spPr>
          <a:xfrm>
            <a:off x="5901390" y="1018105"/>
            <a:ext cx="261226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Staatliches"/>
              <a:buNone/>
              <a:defRPr sz="2800" b="0" i="0" u="none" strike="noStrike" cap="none">
                <a:solidFill>
                  <a:srgbClr val="000000"/>
                </a:solidFill>
                <a:latin typeface="Staatliches"/>
                <a:ea typeface="Staatliches"/>
                <a:cs typeface="Staatliches"/>
                <a:sym typeface="Staatliches"/>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r>
              <a:rPr lang="es-MX" sz="1400" dirty="0">
                <a:solidFill>
                  <a:srgbClr val="E4A947"/>
                </a:solidFill>
              </a:rPr>
              <a:t>Entrar al menú principal presionando una tecla</a:t>
            </a:r>
          </a:p>
        </p:txBody>
      </p:sp>
      <p:grpSp>
        <p:nvGrpSpPr>
          <p:cNvPr id="21" name="Google Shape;970;p48">
            <a:extLst>
              <a:ext uri="{FF2B5EF4-FFF2-40B4-BE49-F238E27FC236}">
                <a16:creationId xmlns:a16="http://schemas.microsoft.com/office/drawing/2014/main" id="{67637E2A-3D97-4DBC-B9BF-9FB926D17FF7}"/>
              </a:ext>
            </a:extLst>
          </p:cNvPr>
          <p:cNvGrpSpPr/>
          <p:nvPr/>
        </p:nvGrpSpPr>
        <p:grpSpPr>
          <a:xfrm>
            <a:off x="3207236" y="430305"/>
            <a:ext cx="1266900" cy="723900"/>
            <a:chOff x="3229050" y="1135738"/>
            <a:chExt cx="1266900" cy="723900"/>
          </a:xfrm>
        </p:grpSpPr>
        <p:sp>
          <p:nvSpPr>
            <p:cNvPr id="22" name="Google Shape;971;p48">
              <a:extLst>
                <a:ext uri="{FF2B5EF4-FFF2-40B4-BE49-F238E27FC236}">
                  <a16:creationId xmlns:a16="http://schemas.microsoft.com/office/drawing/2014/main" id="{2D3BE68F-08C7-40CD-8A24-A8D3A90DF0A7}"/>
                </a:ext>
              </a:extLst>
            </p:cNvPr>
            <p:cNvSpPr/>
            <p:nvPr/>
          </p:nvSpPr>
          <p:spPr>
            <a:xfrm rot="-5400000">
              <a:off x="4251013" y="1364925"/>
              <a:ext cx="223175" cy="266700"/>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72;p48">
              <a:extLst>
                <a:ext uri="{FF2B5EF4-FFF2-40B4-BE49-F238E27FC236}">
                  <a16:creationId xmlns:a16="http://schemas.microsoft.com/office/drawing/2014/main" id="{BEFA4230-C119-41A1-A6F1-555ABA955B9D}"/>
                </a:ext>
              </a:extLst>
            </p:cNvPr>
            <p:cNvSpPr/>
            <p:nvPr/>
          </p:nvSpPr>
          <p:spPr>
            <a:xfrm rot="-5400000">
              <a:off x="3405300" y="959488"/>
              <a:ext cx="723900" cy="10764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lumMod val="75000"/>
                  </a:schemeClr>
                </a:solidFill>
              </a:endParaRPr>
            </a:p>
          </p:txBody>
        </p:sp>
      </p:grpSp>
      <p:cxnSp>
        <p:nvCxnSpPr>
          <p:cNvPr id="45" name="Google Shape;994;p48">
            <a:extLst>
              <a:ext uri="{FF2B5EF4-FFF2-40B4-BE49-F238E27FC236}">
                <a16:creationId xmlns:a16="http://schemas.microsoft.com/office/drawing/2014/main" id="{80679ACE-31DA-407A-B522-368E8C0CAD4B}"/>
              </a:ext>
            </a:extLst>
          </p:cNvPr>
          <p:cNvCxnSpPr>
            <a:cxnSpLocks/>
          </p:cNvCxnSpPr>
          <p:nvPr/>
        </p:nvCxnSpPr>
        <p:spPr>
          <a:xfrm flipH="1">
            <a:off x="4540966" y="430305"/>
            <a:ext cx="21858" cy="4607380"/>
          </a:xfrm>
          <a:prstGeom prst="straightConnector1">
            <a:avLst/>
          </a:prstGeom>
          <a:noFill/>
          <a:ln w="9525" cap="flat" cmpd="sng">
            <a:solidFill>
              <a:srgbClr val="E1D2EC"/>
            </a:solidFill>
            <a:prstDash val="solid"/>
            <a:round/>
            <a:headEnd type="oval" w="med" len="med"/>
            <a:tailEnd type="oval" w="med" len="med"/>
          </a:ln>
        </p:spPr>
      </p:cxnSp>
      <p:grpSp>
        <p:nvGrpSpPr>
          <p:cNvPr id="46" name="Google Shape;995;p48">
            <a:extLst>
              <a:ext uri="{FF2B5EF4-FFF2-40B4-BE49-F238E27FC236}">
                <a16:creationId xmlns:a16="http://schemas.microsoft.com/office/drawing/2014/main" id="{E2ADC84B-239B-44A6-A3B6-93EE7534FBE6}"/>
              </a:ext>
            </a:extLst>
          </p:cNvPr>
          <p:cNvGrpSpPr/>
          <p:nvPr/>
        </p:nvGrpSpPr>
        <p:grpSpPr>
          <a:xfrm>
            <a:off x="3213237" y="1385454"/>
            <a:ext cx="1266900" cy="723900"/>
            <a:chOff x="3229050" y="1135738"/>
            <a:chExt cx="1266900" cy="723900"/>
          </a:xfrm>
        </p:grpSpPr>
        <p:sp>
          <p:nvSpPr>
            <p:cNvPr id="47" name="Google Shape;996;p48">
              <a:extLst>
                <a:ext uri="{FF2B5EF4-FFF2-40B4-BE49-F238E27FC236}">
                  <a16:creationId xmlns:a16="http://schemas.microsoft.com/office/drawing/2014/main" id="{2D268255-0B2D-416D-A5B0-8BA659E633E0}"/>
                </a:ext>
              </a:extLst>
            </p:cNvPr>
            <p:cNvSpPr/>
            <p:nvPr/>
          </p:nvSpPr>
          <p:spPr>
            <a:xfrm rot="-5400000">
              <a:off x="4251013" y="1364925"/>
              <a:ext cx="223175" cy="266700"/>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97;p48">
              <a:extLst>
                <a:ext uri="{FF2B5EF4-FFF2-40B4-BE49-F238E27FC236}">
                  <a16:creationId xmlns:a16="http://schemas.microsoft.com/office/drawing/2014/main" id="{7169514A-9746-4697-9DA7-10EEAE8FAAD2}"/>
                </a:ext>
              </a:extLst>
            </p:cNvPr>
            <p:cNvSpPr/>
            <p:nvPr/>
          </p:nvSpPr>
          <p:spPr>
            <a:xfrm rot="-5400000">
              <a:off x="3405300" y="959488"/>
              <a:ext cx="723900" cy="10764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 name="Google Shape;998;p48">
            <a:extLst>
              <a:ext uri="{FF2B5EF4-FFF2-40B4-BE49-F238E27FC236}">
                <a16:creationId xmlns:a16="http://schemas.microsoft.com/office/drawing/2014/main" id="{5E0AE053-4A2F-4AB7-B579-72D2B6221B78}"/>
              </a:ext>
            </a:extLst>
          </p:cNvPr>
          <p:cNvGrpSpPr/>
          <p:nvPr/>
        </p:nvGrpSpPr>
        <p:grpSpPr>
          <a:xfrm flipH="1">
            <a:off x="4606737" y="1844386"/>
            <a:ext cx="1266900" cy="723900"/>
            <a:chOff x="3229050" y="1135738"/>
            <a:chExt cx="1266900" cy="723900"/>
          </a:xfrm>
        </p:grpSpPr>
        <p:sp>
          <p:nvSpPr>
            <p:cNvPr id="50" name="Google Shape;999;p48">
              <a:extLst>
                <a:ext uri="{FF2B5EF4-FFF2-40B4-BE49-F238E27FC236}">
                  <a16:creationId xmlns:a16="http://schemas.microsoft.com/office/drawing/2014/main" id="{9C7F4188-9487-44BE-8994-EBEDC307EFA2}"/>
                </a:ext>
              </a:extLst>
            </p:cNvPr>
            <p:cNvSpPr/>
            <p:nvPr/>
          </p:nvSpPr>
          <p:spPr>
            <a:xfrm rot="-5400000">
              <a:off x="4251013" y="1364925"/>
              <a:ext cx="223175" cy="266700"/>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00;p48">
              <a:extLst>
                <a:ext uri="{FF2B5EF4-FFF2-40B4-BE49-F238E27FC236}">
                  <a16:creationId xmlns:a16="http://schemas.microsoft.com/office/drawing/2014/main" id="{F5217375-43BD-4209-A966-83AE059DD350}"/>
                </a:ext>
              </a:extLst>
            </p:cNvPr>
            <p:cNvSpPr/>
            <p:nvPr/>
          </p:nvSpPr>
          <p:spPr>
            <a:xfrm rot="-5400000">
              <a:off x="3405300" y="959488"/>
              <a:ext cx="723900" cy="10764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 name="Google Shape;969;p48">
            <a:extLst>
              <a:ext uri="{FF2B5EF4-FFF2-40B4-BE49-F238E27FC236}">
                <a16:creationId xmlns:a16="http://schemas.microsoft.com/office/drawing/2014/main" id="{59CCB9C7-FD30-415D-ABEC-E785568B27C4}"/>
              </a:ext>
            </a:extLst>
          </p:cNvPr>
          <p:cNvSpPr txBox="1">
            <a:spLocks/>
          </p:cNvSpPr>
          <p:nvPr/>
        </p:nvSpPr>
        <p:spPr>
          <a:xfrm>
            <a:off x="1279345" y="1344079"/>
            <a:ext cx="261226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Staatliches"/>
              <a:buNone/>
              <a:defRPr sz="2800" b="0" i="0" u="none" strike="noStrike" cap="none">
                <a:solidFill>
                  <a:srgbClr val="000000"/>
                </a:solidFill>
                <a:latin typeface="Staatliches"/>
                <a:ea typeface="Staatliches"/>
                <a:cs typeface="Staatliches"/>
                <a:sym typeface="Staatliches"/>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r>
              <a:rPr lang="es-MX" sz="1400" dirty="0">
                <a:solidFill>
                  <a:srgbClr val="E4A947"/>
                </a:solidFill>
              </a:rPr>
              <a:t>Ingresar al menú “Jugar”</a:t>
            </a:r>
          </a:p>
        </p:txBody>
      </p:sp>
      <p:sp>
        <p:nvSpPr>
          <p:cNvPr id="72" name="Google Shape;969;p48">
            <a:extLst>
              <a:ext uri="{FF2B5EF4-FFF2-40B4-BE49-F238E27FC236}">
                <a16:creationId xmlns:a16="http://schemas.microsoft.com/office/drawing/2014/main" id="{40ECA1CB-DFA5-4EFE-B23A-77AD9CBCA359}"/>
              </a:ext>
            </a:extLst>
          </p:cNvPr>
          <p:cNvSpPr txBox="1">
            <a:spLocks/>
          </p:cNvSpPr>
          <p:nvPr/>
        </p:nvSpPr>
        <p:spPr>
          <a:xfrm>
            <a:off x="5886980" y="1802281"/>
            <a:ext cx="261226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Staatliches"/>
              <a:buNone/>
              <a:defRPr sz="2800" b="0" i="0" u="none" strike="noStrike" cap="none">
                <a:solidFill>
                  <a:srgbClr val="000000"/>
                </a:solidFill>
                <a:latin typeface="Staatliches"/>
                <a:ea typeface="Staatliches"/>
                <a:cs typeface="Staatliches"/>
                <a:sym typeface="Staatliches"/>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r>
              <a:rPr lang="es-MX" sz="1400" dirty="0">
                <a:solidFill>
                  <a:srgbClr val="E4A947"/>
                </a:solidFill>
              </a:rPr>
              <a:t>Seleccionar tipo de partida</a:t>
            </a:r>
          </a:p>
        </p:txBody>
      </p:sp>
      <p:grpSp>
        <p:nvGrpSpPr>
          <p:cNvPr id="73" name="Google Shape;995;p48">
            <a:extLst>
              <a:ext uri="{FF2B5EF4-FFF2-40B4-BE49-F238E27FC236}">
                <a16:creationId xmlns:a16="http://schemas.microsoft.com/office/drawing/2014/main" id="{21DC7DB1-49E5-4115-BAC0-BE38A842FE0C}"/>
              </a:ext>
            </a:extLst>
          </p:cNvPr>
          <p:cNvGrpSpPr/>
          <p:nvPr/>
        </p:nvGrpSpPr>
        <p:grpSpPr>
          <a:xfrm>
            <a:off x="3207237" y="2368161"/>
            <a:ext cx="1266900" cy="723900"/>
            <a:chOff x="3229050" y="1135738"/>
            <a:chExt cx="1266900" cy="723900"/>
          </a:xfrm>
        </p:grpSpPr>
        <p:sp>
          <p:nvSpPr>
            <p:cNvPr id="74" name="Google Shape;996;p48">
              <a:extLst>
                <a:ext uri="{FF2B5EF4-FFF2-40B4-BE49-F238E27FC236}">
                  <a16:creationId xmlns:a16="http://schemas.microsoft.com/office/drawing/2014/main" id="{AC16339B-1A3B-4214-86E3-5C488713AEF8}"/>
                </a:ext>
              </a:extLst>
            </p:cNvPr>
            <p:cNvSpPr/>
            <p:nvPr/>
          </p:nvSpPr>
          <p:spPr>
            <a:xfrm rot="-5400000">
              <a:off x="4251013" y="1364925"/>
              <a:ext cx="223175" cy="266700"/>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97;p48">
              <a:extLst>
                <a:ext uri="{FF2B5EF4-FFF2-40B4-BE49-F238E27FC236}">
                  <a16:creationId xmlns:a16="http://schemas.microsoft.com/office/drawing/2014/main" id="{92D8BF51-4BF6-433C-973E-4271C868D391}"/>
                </a:ext>
              </a:extLst>
            </p:cNvPr>
            <p:cNvSpPr/>
            <p:nvPr/>
          </p:nvSpPr>
          <p:spPr>
            <a:xfrm rot="-5400000">
              <a:off x="3405300" y="959488"/>
              <a:ext cx="723900" cy="10764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 name="Google Shape;998;p48">
            <a:extLst>
              <a:ext uri="{FF2B5EF4-FFF2-40B4-BE49-F238E27FC236}">
                <a16:creationId xmlns:a16="http://schemas.microsoft.com/office/drawing/2014/main" id="{36B0F51D-099E-4F34-AF3D-0065EAB3F321}"/>
              </a:ext>
            </a:extLst>
          </p:cNvPr>
          <p:cNvGrpSpPr/>
          <p:nvPr/>
        </p:nvGrpSpPr>
        <p:grpSpPr>
          <a:xfrm flipH="1">
            <a:off x="4606737" y="2818622"/>
            <a:ext cx="1266900" cy="723900"/>
            <a:chOff x="3229050" y="1135738"/>
            <a:chExt cx="1266900" cy="723900"/>
          </a:xfrm>
        </p:grpSpPr>
        <p:sp>
          <p:nvSpPr>
            <p:cNvPr id="77" name="Google Shape;999;p48">
              <a:extLst>
                <a:ext uri="{FF2B5EF4-FFF2-40B4-BE49-F238E27FC236}">
                  <a16:creationId xmlns:a16="http://schemas.microsoft.com/office/drawing/2014/main" id="{FECA1185-9D09-464D-BFC9-4039901CF7BB}"/>
                </a:ext>
              </a:extLst>
            </p:cNvPr>
            <p:cNvSpPr/>
            <p:nvPr/>
          </p:nvSpPr>
          <p:spPr>
            <a:xfrm rot="-5400000">
              <a:off x="4251013" y="1364925"/>
              <a:ext cx="223175" cy="266700"/>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000;p48">
              <a:extLst>
                <a:ext uri="{FF2B5EF4-FFF2-40B4-BE49-F238E27FC236}">
                  <a16:creationId xmlns:a16="http://schemas.microsoft.com/office/drawing/2014/main" id="{E4D7E97E-4B83-4282-A371-C71A52710666}"/>
                </a:ext>
              </a:extLst>
            </p:cNvPr>
            <p:cNvSpPr/>
            <p:nvPr/>
          </p:nvSpPr>
          <p:spPr>
            <a:xfrm rot="-5400000">
              <a:off x="3405300" y="959488"/>
              <a:ext cx="723900" cy="10764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 name="Google Shape;995;p48">
            <a:extLst>
              <a:ext uri="{FF2B5EF4-FFF2-40B4-BE49-F238E27FC236}">
                <a16:creationId xmlns:a16="http://schemas.microsoft.com/office/drawing/2014/main" id="{3A7916B4-280E-458D-A7F0-1CB74BEDE4FD}"/>
              </a:ext>
            </a:extLst>
          </p:cNvPr>
          <p:cNvGrpSpPr/>
          <p:nvPr/>
        </p:nvGrpSpPr>
        <p:grpSpPr>
          <a:xfrm>
            <a:off x="3215919" y="3312807"/>
            <a:ext cx="1266900" cy="723900"/>
            <a:chOff x="3229050" y="1135738"/>
            <a:chExt cx="1266900" cy="723900"/>
          </a:xfrm>
        </p:grpSpPr>
        <p:sp>
          <p:nvSpPr>
            <p:cNvPr id="82" name="Google Shape;996;p48">
              <a:extLst>
                <a:ext uri="{FF2B5EF4-FFF2-40B4-BE49-F238E27FC236}">
                  <a16:creationId xmlns:a16="http://schemas.microsoft.com/office/drawing/2014/main" id="{30E6863F-36CD-4AA4-AC5B-CCA68D0F8BF5}"/>
                </a:ext>
              </a:extLst>
            </p:cNvPr>
            <p:cNvSpPr/>
            <p:nvPr/>
          </p:nvSpPr>
          <p:spPr>
            <a:xfrm rot="-5400000">
              <a:off x="4251013" y="1364925"/>
              <a:ext cx="223175" cy="266700"/>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97;p48">
              <a:extLst>
                <a:ext uri="{FF2B5EF4-FFF2-40B4-BE49-F238E27FC236}">
                  <a16:creationId xmlns:a16="http://schemas.microsoft.com/office/drawing/2014/main" id="{80C8CE29-669C-4181-9656-8208A27B3DC2}"/>
                </a:ext>
              </a:extLst>
            </p:cNvPr>
            <p:cNvSpPr/>
            <p:nvPr/>
          </p:nvSpPr>
          <p:spPr>
            <a:xfrm rot="-5400000">
              <a:off x="3405300" y="959488"/>
              <a:ext cx="723900" cy="10764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998;p48">
            <a:extLst>
              <a:ext uri="{FF2B5EF4-FFF2-40B4-BE49-F238E27FC236}">
                <a16:creationId xmlns:a16="http://schemas.microsoft.com/office/drawing/2014/main" id="{0E3A4227-43E3-4B01-B20D-3702D0C2AC4E}"/>
              </a:ext>
            </a:extLst>
          </p:cNvPr>
          <p:cNvGrpSpPr/>
          <p:nvPr/>
        </p:nvGrpSpPr>
        <p:grpSpPr>
          <a:xfrm flipH="1">
            <a:off x="4609419" y="3854749"/>
            <a:ext cx="1266900" cy="723900"/>
            <a:chOff x="3229050" y="1135738"/>
            <a:chExt cx="1266900" cy="723900"/>
          </a:xfrm>
        </p:grpSpPr>
        <p:sp>
          <p:nvSpPr>
            <p:cNvPr id="85" name="Google Shape;999;p48">
              <a:extLst>
                <a:ext uri="{FF2B5EF4-FFF2-40B4-BE49-F238E27FC236}">
                  <a16:creationId xmlns:a16="http://schemas.microsoft.com/office/drawing/2014/main" id="{553A5C4F-EA27-4BFA-BFE5-A92D9C42C203}"/>
                </a:ext>
              </a:extLst>
            </p:cNvPr>
            <p:cNvSpPr/>
            <p:nvPr/>
          </p:nvSpPr>
          <p:spPr>
            <a:xfrm rot="-5400000">
              <a:off x="4251013" y="1364925"/>
              <a:ext cx="223175" cy="266700"/>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000;p48">
              <a:extLst>
                <a:ext uri="{FF2B5EF4-FFF2-40B4-BE49-F238E27FC236}">
                  <a16:creationId xmlns:a16="http://schemas.microsoft.com/office/drawing/2014/main" id="{C6ADF329-C2AA-4D05-BD00-2982F437113E}"/>
                </a:ext>
              </a:extLst>
            </p:cNvPr>
            <p:cNvSpPr/>
            <p:nvPr/>
          </p:nvSpPr>
          <p:spPr>
            <a:xfrm rot="-5400000">
              <a:off x="3405300" y="959488"/>
              <a:ext cx="723900" cy="10764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95;p48">
            <a:extLst>
              <a:ext uri="{FF2B5EF4-FFF2-40B4-BE49-F238E27FC236}">
                <a16:creationId xmlns:a16="http://schemas.microsoft.com/office/drawing/2014/main" id="{70D61A07-78C5-4608-AD8C-5F4D0E430422}"/>
              </a:ext>
            </a:extLst>
          </p:cNvPr>
          <p:cNvGrpSpPr/>
          <p:nvPr/>
        </p:nvGrpSpPr>
        <p:grpSpPr>
          <a:xfrm>
            <a:off x="3209528" y="4287657"/>
            <a:ext cx="1266900" cy="723900"/>
            <a:chOff x="3229050" y="1135738"/>
            <a:chExt cx="1266900" cy="723900"/>
          </a:xfrm>
        </p:grpSpPr>
        <p:sp>
          <p:nvSpPr>
            <p:cNvPr id="91" name="Google Shape;996;p48">
              <a:extLst>
                <a:ext uri="{FF2B5EF4-FFF2-40B4-BE49-F238E27FC236}">
                  <a16:creationId xmlns:a16="http://schemas.microsoft.com/office/drawing/2014/main" id="{32486D84-7E86-4F68-9742-6C708E4EA7A7}"/>
                </a:ext>
              </a:extLst>
            </p:cNvPr>
            <p:cNvSpPr/>
            <p:nvPr/>
          </p:nvSpPr>
          <p:spPr>
            <a:xfrm rot="-5400000">
              <a:off x="4251013" y="1364925"/>
              <a:ext cx="223175" cy="266700"/>
            </a:xfrm>
            <a:prstGeom prst="flowChartMerge">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97;p48">
              <a:extLst>
                <a:ext uri="{FF2B5EF4-FFF2-40B4-BE49-F238E27FC236}">
                  <a16:creationId xmlns:a16="http://schemas.microsoft.com/office/drawing/2014/main" id="{3EB0A3B0-8984-4F8E-8A48-FA900725DE00}"/>
                </a:ext>
              </a:extLst>
            </p:cNvPr>
            <p:cNvSpPr/>
            <p:nvPr/>
          </p:nvSpPr>
          <p:spPr>
            <a:xfrm rot="-5400000">
              <a:off x="3405300" y="959488"/>
              <a:ext cx="723900" cy="1076400"/>
            </a:xfrm>
            <a:prstGeom prst="roundRect">
              <a:avLst>
                <a:gd name="adj" fmla="val 16667"/>
              </a:avLst>
            </a:prstGeom>
            <a:solidFill>
              <a:srgbClr val="E1D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69;p48">
            <a:extLst>
              <a:ext uri="{FF2B5EF4-FFF2-40B4-BE49-F238E27FC236}">
                <a16:creationId xmlns:a16="http://schemas.microsoft.com/office/drawing/2014/main" id="{0829193A-873C-4503-AB90-694171D661DD}"/>
              </a:ext>
            </a:extLst>
          </p:cNvPr>
          <p:cNvSpPr txBox="1">
            <a:spLocks/>
          </p:cNvSpPr>
          <p:nvPr/>
        </p:nvSpPr>
        <p:spPr>
          <a:xfrm>
            <a:off x="672955" y="2484057"/>
            <a:ext cx="261226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Staatliches"/>
              <a:buNone/>
              <a:defRPr sz="2800" b="0" i="0" u="none" strike="noStrike" cap="none">
                <a:solidFill>
                  <a:srgbClr val="000000"/>
                </a:solidFill>
                <a:latin typeface="Staatliches"/>
                <a:ea typeface="Staatliches"/>
                <a:cs typeface="Staatliches"/>
                <a:sym typeface="Staatliches"/>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r>
              <a:rPr lang="es-MX" sz="1400" dirty="0">
                <a:solidFill>
                  <a:srgbClr val="E4A947"/>
                </a:solidFill>
              </a:rPr>
              <a:t>Seleccionar cantidad de jugadores por equipo</a:t>
            </a:r>
          </a:p>
        </p:txBody>
      </p:sp>
      <p:sp>
        <p:nvSpPr>
          <p:cNvPr id="94" name="Google Shape;969;p48">
            <a:extLst>
              <a:ext uri="{FF2B5EF4-FFF2-40B4-BE49-F238E27FC236}">
                <a16:creationId xmlns:a16="http://schemas.microsoft.com/office/drawing/2014/main" id="{A8F0E528-0EEE-4AAE-BBB9-41F0D8FA2037}"/>
              </a:ext>
            </a:extLst>
          </p:cNvPr>
          <p:cNvSpPr txBox="1">
            <a:spLocks/>
          </p:cNvSpPr>
          <p:nvPr/>
        </p:nvSpPr>
        <p:spPr>
          <a:xfrm>
            <a:off x="5886980" y="2802898"/>
            <a:ext cx="261226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Staatliches"/>
              <a:buNone/>
              <a:defRPr sz="2800" b="0" i="0" u="none" strike="noStrike" cap="none">
                <a:solidFill>
                  <a:srgbClr val="000000"/>
                </a:solidFill>
                <a:latin typeface="Staatliches"/>
                <a:ea typeface="Staatliches"/>
                <a:cs typeface="Staatliches"/>
                <a:sym typeface="Staatliches"/>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r>
              <a:rPr lang="es-MX" sz="1400" dirty="0">
                <a:solidFill>
                  <a:srgbClr val="E4A947"/>
                </a:solidFill>
              </a:rPr>
              <a:t>CONFIRMAR CON “BUSCAR PARTIDA”</a:t>
            </a:r>
          </a:p>
        </p:txBody>
      </p:sp>
      <p:sp>
        <p:nvSpPr>
          <p:cNvPr id="95" name="Google Shape;969;p48">
            <a:extLst>
              <a:ext uri="{FF2B5EF4-FFF2-40B4-BE49-F238E27FC236}">
                <a16:creationId xmlns:a16="http://schemas.microsoft.com/office/drawing/2014/main" id="{9631461E-D544-46CB-87AC-5D05AE799BDC}"/>
              </a:ext>
            </a:extLst>
          </p:cNvPr>
          <p:cNvSpPr txBox="1">
            <a:spLocks/>
          </p:cNvSpPr>
          <p:nvPr/>
        </p:nvSpPr>
        <p:spPr>
          <a:xfrm>
            <a:off x="732550" y="3380133"/>
            <a:ext cx="261226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Staatliches"/>
              <a:buNone/>
              <a:defRPr sz="2800" b="0" i="0" u="none" strike="noStrike" cap="none">
                <a:solidFill>
                  <a:srgbClr val="000000"/>
                </a:solidFill>
                <a:latin typeface="Staatliches"/>
                <a:ea typeface="Staatliches"/>
                <a:cs typeface="Staatliches"/>
                <a:sym typeface="Staatliches"/>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r>
              <a:rPr lang="es-MX" sz="1400" dirty="0">
                <a:solidFill>
                  <a:srgbClr val="E4A947"/>
                </a:solidFill>
              </a:rPr>
              <a:t>SE MOSTRARÁ “PARTIDA ENCONTRADA” AL TERMINAR LA BÚSQUEDA</a:t>
            </a:r>
          </a:p>
        </p:txBody>
      </p:sp>
      <p:sp>
        <p:nvSpPr>
          <p:cNvPr id="96" name="Google Shape;969;p48">
            <a:extLst>
              <a:ext uri="{FF2B5EF4-FFF2-40B4-BE49-F238E27FC236}">
                <a16:creationId xmlns:a16="http://schemas.microsoft.com/office/drawing/2014/main" id="{CF975211-FE6C-4693-A071-D1D1E3356F0A}"/>
              </a:ext>
            </a:extLst>
          </p:cNvPr>
          <p:cNvSpPr txBox="1">
            <a:spLocks/>
          </p:cNvSpPr>
          <p:nvPr/>
        </p:nvSpPr>
        <p:spPr>
          <a:xfrm>
            <a:off x="5901390" y="3841520"/>
            <a:ext cx="261226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Staatliches"/>
              <a:buNone/>
              <a:defRPr sz="2800" b="0" i="0" u="none" strike="noStrike" cap="none">
                <a:solidFill>
                  <a:srgbClr val="000000"/>
                </a:solidFill>
                <a:latin typeface="Staatliches"/>
                <a:ea typeface="Staatliches"/>
                <a:cs typeface="Staatliches"/>
                <a:sym typeface="Staatliches"/>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r>
              <a:rPr lang="es-MX" sz="1400" dirty="0">
                <a:solidFill>
                  <a:srgbClr val="E4A947"/>
                </a:solidFill>
              </a:rPr>
              <a:t>Seleccionar PERSONAJE</a:t>
            </a:r>
          </a:p>
        </p:txBody>
      </p:sp>
      <p:sp>
        <p:nvSpPr>
          <p:cNvPr id="97" name="Google Shape;969;p48">
            <a:extLst>
              <a:ext uri="{FF2B5EF4-FFF2-40B4-BE49-F238E27FC236}">
                <a16:creationId xmlns:a16="http://schemas.microsoft.com/office/drawing/2014/main" id="{93039C43-35DF-454D-A516-A499FAAF3B72}"/>
              </a:ext>
            </a:extLst>
          </p:cNvPr>
          <p:cNvSpPr txBox="1">
            <a:spLocks/>
          </p:cNvSpPr>
          <p:nvPr/>
        </p:nvSpPr>
        <p:spPr>
          <a:xfrm>
            <a:off x="732550" y="4378173"/>
            <a:ext cx="261226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Staatliches"/>
              <a:buNone/>
              <a:defRPr sz="2800" b="0" i="0" u="none" strike="noStrike" cap="none">
                <a:solidFill>
                  <a:srgbClr val="000000"/>
                </a:solidFill>
                <a:latin typeface="Staatliches"/>
                <a:ea typeface="Staatliches"/>
                <a:cs typeface="Staatliches"/>
                <a:sym typeface="Staatliches"/>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r>
              <a:rPr lang="es-MX" sz="1400" dirty="0">
                <a:solidFill>
                  <a:srgbClr val="E4A947"/>
                </a:solidFill>
              </a:rPr>
              <a:t>Seleccionar “READY” PARA EMPEZAR LA PARTIDA</a:t>
            </a:r>
          </a:p>
        </p:txBody>
      </p:sp>
      <p:grpSp>
        <p:nvGrpSpPr>
          <p:cNvPr id="99" name="Google Shape;8523;p71">
            <a:extLst>
              <a:ext uri="{FF2B5EF4-FFF2-40B4-BE49-F238E27FC236}">
                <a16:creationId xmlns:a16="http://schemas.microsoft.com/office/drawing/2014/main" id="{7BF58199-5841-4C98-B12A-625122339C92}"/>
              </a:ext>
            </a:extLst>
          </p:cNvPr>
          <p:cNvGrpSpPr/>
          <p:nvPr/>
        </p:nvGrpSpPr>
        <p:grpSpPr>
          <a:xfrm>
            <a:off x="3544483" y="1576004"/>
            <a:ext cx="387794" cy="342797"/>
            <a:chOff x="-3137650" y="2067900"/>
            <a:chExt cx="291450" cy="256775"/>
          </a:xfrm>
        </p:grpSpPr>
        <p:sp>
          <p:nvSpPr>
            <p:cNvPr id="100" name="Google Shape;8524;p71">
              <a:extLst>
                <a:ext uri="{FF2B5EF4-FFF2-40B4-BE49-F238E27FC236}">
                  <a16:creationId xmlns:a16="http://schemas.microsoft.com/office/drawing/2014/main" id="{2EEC0EA5-A0E5-4AF3-8052-4F4B4BB7CFFD}"/>
                </a:ext>
              </a:extLst>
            </p:cNvPr>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lumMod val="75000"/>
                  </a:schemeClr>
                </a:solidFill>
              </a:endParaRPr>
            </a:p>
          </p:txBody>
        </p:sp>
        <p:sp>
          <p:nvSpPr>
            <p:cNvPr id="101" name="Google Shape;8525;p71">
              <a:extLst>
                <a:ext uri="{FF2B5EF4-FFF2-40B4-BE49-F238E27FC236}">
                  <a16:creationId xmlns:a16="http://schemas.microsoft.com/office/drawing/2014/main" id="{EB595E89-4B90-4DFA-8752-70A6C65EBEDF}"/>
                </a:ext>
              </a:extLst>
            </p:cNvPr>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lumMod val="75000"/>
                  </a:schemeClr>
                </a:solidFill>
              </a:endParaRPr>
            </a:p>
          </p:txBody>
        </p:sp>
        <p:sp>
          <p:nvSpPr>
            <p:cNvPr id="102" name="Google Shape;8526;p71">
              <a:extLst>
                <a:ext uri="{FF2B5EF4-FFF2-40B4-BE49-F238E27FC236}">
                  <a16:creationId xmlns:a16="http://schemas.microsoft.com/office/drawing/2014/main" id="{A68D715C-5179-444A-98B7-7FEF23E2F032}"/>
                </a:ext>
              </a:extLst>
            </p:cNvPr>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lumMod val="75000"/>
                  </a:schemeClr>
                </a:solidFill>
              </a:endParaRPr>
            </a:p>
          </p:txBody>
        </p:sp>
      </p:grpSp>
      <p:grpSp>
        <p:nvGrpSpPr>
          <p:cNvPr id="104" name="Google Shape;5091;p63">
            <a:extLst>
              <a:ext uri="{FF2B5EF4-FFF2-40B4-BE49-F238E27FC236}">
                <a16:creationId xmlns:a16="http://schemas.microsoft.com/office/drawing/2014/main" id="{CC05E5EE-FF37-4100-A03F-5B382CB7189F}"/>
              </a:ext>
            </a:extLst>
          </p:cNvPr>
          <p:cNvGrpSpPr/>
          <p:nvPr/>
        </p:nvGrpSpPr>
        <p:grpSpPr>
          <a:xfrm rot="5400000">
            <a:off x="5165060" y="1077749"/>
            <a:ext cx="340753" cy="348541"/>
            <a:chOff x="-59475600" y="2658625"/>
            <a:chExt cx="309550" cy="316625"/>
          </a:xfrm>
        </p:grpSpPr>
        <p:sp>
          <p:nvSpPr>
            <p:cNvPr id="105" name="Google Shape;5092;p63">
              <a:extLst>
                <a:ext uri="{FF2B5EF4-FFF2-40B4-BE49-F238E27FC236}">
                  <a16:creationId xmlns:a16="http://schemas.microsoft.com/office/drawing/2014/main" id="{84D39D89-05FD-4641-A8BA-03613A9038C6}"/>
                </a:ext>
              </a:extLst>
            </p:cNvPr>
            <p:cNvSpPr/>
            <p:nvPr/>
          </p:nvSpPr>
          <p:spPr>
            <a:xfrm>
              <a:off x="-59427550" y="291302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093;p63">
              <a:extLst>
                <a:ext uri="{FF2B5EF4-FFF2-40B4-BE49-F238E27FC236}">
                  <a16:creationId xmlns:a16="http://schemas.microsoft.com/office/drawing/2014/main" id="{E480AC93-EB08-4ED8-AE57-E9693462656D}"/>
                </a:ext>
              </a:extLst>
            </p:cNvPr>
            <p:cNvSpPr/>
            <p:nvPr/>
          </p:nvSpPr>
          <p:spPr>
            <a:xfrm>
              <a:off x="-59428350" y="2699575"/>
              <a:ext cx="20500" cy="152825"/>
            </a:xfrm>
            <a:custGeom>
              <a:avLst/>
              <a:gdLst/>
              <a:ahLst/>
              <a:cxnLst/>
              <a:rect l="l" t="t" r="r" b="b"/>
              <a:pathLst>
                <a:path w="820" h="6113" extrusionOk="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094;p63">
              <a:extLst>
                <a:ext uri="{FF2B5EF4-FFF2-40B4-BE49-F238E27FC236}">
                  <a16:creationId xmlns:a16="http://schemas.microsoft.com/office/drawing/2014/main" id="{60C4CFB2-26DA-4377-B7DA-5F8D7766A36A}"/>
                </a:ext>
              </a:extLst>
            </p:cNvPr>
            <p:cNvSpPr/>
            <p:nvPr/>
          </p:nvSpPr>
          <p:spPr>
            <a:xfrm>
              <a:off x="-59330675" y="2913025"/>
              <a:ext cx="19700" cy="19700"/>
            </a:xfrm>
            <a:custGeom>
              <a:avLst/>
              <a:gdLst/>
              <a:ahLst/>
              <a:cxnLst/>
              <a:rect l="l" t="t" r="r" b="b"/>
              <a:pathLst>
                <a:path w="788" h="788" extrusionOk="0">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095;p63">
              <a:extLst>
                <a:ext uri="{FF2B5EF4-FFF2-40B4-BE49-F238E27FC236}">
                  <a16:creationId xmlns:a16="http://schemas.microsoft.com/office/drawing/2014/main" id="{57AD7E20-018A-4F01-86C2-1E5F25AB3EE0}"/>
                </a:ext>
              </a:extLst>
            </p:cNvPr>
            <p:cNvSpPr/>
            <p:nvPr/>
          </p:nvSpPr>
          <p:spPr>
            <a:xfrm>
              <a:off x="-59330675" y="2699575"/>
              <a:ext cx="20500" cy="152825"/>
            </a:xfrm>
            <a:custGeom>
              <a:avLst/>
              <a:gdLst/>
              <a:ahLst/>
              <a:cxnLst/>
              <a:rect l="l" t="t" r="r" b="b"/>
              <a:pathLst>
                <a:path w="820" h="6113" extrusionOk="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096;p63">
              <a:extLst>
                <a:ext uri="{FF2B5EF4-FFF2-40B4-BE49-F238E27FC236}">
                  <a16:creationId xmlns:a16="http://schemas.microsoft.com/office/drawing/2014/main" id="{0FD7C721-E33E-4FED-ADDD-ABCE3594B0F0}"/>
                </a:ext>
              </a:extLst>
            </p:cNvPr>
            <p:cNvSpPr/>
            <p:nvPr/>
          </p:nvSpPr>
          <p:spPr>
            <a:xfrm>
              <a:off x="-59475600" y="2658625"/>
              <a:ext cx="309550" cy="316625"/>
            </a:xfrm>
            <a:custGeom>
              <a:avLst/>
              <a:gdLst/>
              <a:ahLst/>
              <a:cxnLst/>
              <a:rect l="l" t="t" r="r" b="b"/>
              <a:pathLst>
                <a:path w="12382" h="12665" extrusionOk="0">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097;p63">
              <a:extLst>
                <a:ext uri="{FF2B5EF4-FFF2-40B4-BE49-F238E27FC236}">
                  <a16:creationId xmlns:a16="http://schemas.microsoft.com/office/drawing/2014/main" id="{51A75F77-8406-4C21-8EA7-62BDC9F507B3}"/>
                </a:ext>
              </a:extLst>
            </p:cNvPr>
            <p:cNvSpPr/>
            <p:nvPr/>
          </p:nvSpPr>
          <p:spPr>
            <a:xfrm>
              <a:off x="-59234600" y="2913025"/>
              <a:ext cx="19725" cy="19700"/>
            </a:xfrm>
            <a:custGeom>
              <a:avLst/>
              <a:gdLst/>
              <a:ahLst/>
              <a:cxnLst/>
              <a:rect l="l" t="t" r="r" b="b"/>
              <a:pathLst>
                <a:path w="789" h="788" extrusionOk="0">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98;p63">
              <a:extLst>
                <a:ext uri="{FF2B5EF4-FFF2-40B4-BE49-F238E27FC236}">
                  <a16:creationId xmlns:a16="http://schemas.microsoft.com/office/drawing/2014/main" id="{1A87E7FE-DE8C-4AB9-9CBC-E138D01F676A}"/>
                </a:ext>
              </a:extLst>
            </p:cNvPr>
            <p:cNvSpPr/>
            <p:nvPr/>
          </p:nvSpPr>
          <p:spPr>
            <a:xfrm>
              <a:off x="-59235375" y="2699575"/>
              <a:ext cx="20500" cy="152825"/>
            </a:xfrm>
            <a:custGeom>
              <a:avLst/>
              <a:gdLst/>
              <a:ahLst/>
              <a:cxnLst/>
              <a:rect l="l" t="t" r="r" b="b"/>
              <a:pathLst>
                <a:path w="820" h="6113" extrusionOk="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4509;p62">
            <a:extLst>
              <a:ext uri="{FF2B5EF4-FFF2-40B4-BE49-F238E27FC236}">
                <a16:creationId xmlns:a16="http://schemas.microsoft.com/office/drawing/2014/main" id="{7DCCA55A-0651-40FF-8F1B-FFD805D305A7}"/>
              </a:ext>
            </a:extLst>
          </p:cNvPr>
          <p:cNvGrpSpPr/>
          <p:nvPr/>
        </p:nvGrpSpPr>
        <p:grpSpPr>
          <a:xfrm>
            <a:off x="3561185" y="618775"/>
            <a:ext cx="363274" cy="305236"/>
            <a:chOff x="5049725" y="2635825"/>
            <a:chExt cx="481825" cy="451700"/>
          </a:xfrm>
        </p:grpSpPr>
        <p:sp>
          <p:nvSpPr>
            <p:cNvPr id="115" name="Google Shape;4510;p62">
              <a:extLst>
                <a:ext uri="{FF2B5EF4-FFF2-40B4-BE49-F238E27FC236}">
                  <a16:creationId xmlns:a16="http://schemas.microsoft.com/office/drawing/2014/main" id="{B635F925-5FBD-4277-A6C2-81DA85E04DB9}"/>
                </a:ext>
              </a:extLst>
            </p:cNvPr>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6" name="Google Shape;4511;p62">
              <a:extLst>
                <a:ext uri="{FF2B5EF4-FFF2-40B4-BE49-F238E27FC236}">
                  <a16:creationId xmlns:a16="http://schemas.microsoft.com/office/drawing/2014/main" id="{371FCA37-959D-43B7-A6E5-DB1C617F7BB0}"/>
                </a:ext>
              </a:extLst>
            </p:cNvPr>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7" name="Google Shape;4512;p62">
              <a:extLst>
                <a:ext uri="{FF2B5EF4-FFF2-40B4-BE49-F238E27FC236}">
                  <a16:creationId xmlns:a16="http://schemas.microsoft.com/office/drawing/2014/main" id="{D0098207-D3D5-4F35-892E-151343658F6F}"/>
                </a:ext>
              </a:extLst>
            </p:cNvPr>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119" name="Google Shape;6608;p66">
            <a:extLst>
              <a:ext uri="{FF2B5EF4-FFF2-40B4-BE49-F238E27FC236}">
                <a16:creationId xmlns:a16="http://schemas.microsoft.com/office/drawing/2014/main" id="{F52C47D6-396D-439F-907C-950294D532E4}"/>
              </a:ext>
            </a:extLst>
          </p:cNvPr>
          <p:cNvGrpSpPr/>
          <p:nvPr/>
        </p:nvGrpSpPr>
        <p:grpSpPr>
          <a:xfrm>
            <a:off x="5106029" y="2018663"/>
            <a:ext cx="464895" cy="365127"/>
            <a:chOff x="-41694200" y="2382950"/>
            <a:chExt cx="317425" cy="248900"/>
          </a:xfrm>
        </p:grpSpPr>
        <p:sp>
          <p:nvSpPr>
            <p:cNvPr id="120" name="Google Shape;6609;p66">
              <a:extLst>
                <a:ext uri="{FF2B5EF4-FFF2-40B4-BE49-F238E27FC236}">
                  <a16:creationId xmlns:a16="http://schemas.microsoft.com/office/drawing/2014/main" id="{4E0BA7CD-9F32-4F9F-ABE3-8FDBA3F6CA0D}"/>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6610;p66">
              <a:extLst>
                <a:ext uri="{FF2B5EF4-FFF2-40B4-BE49-F238E27FC236}">
                  <a16:creationId xmlns:a16="http://schemas.microsoft.com/office/drawing/2014/main" id="{6A16F1FD-5CEF-4D18-9B9C-0FD32301BC5C}"/>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8937;p71">
            <a:extLst>
              <a:ext uri="{FF2B5EF4-FFF2-40B4-BE49-F238E27FC236}">
                <a16:creationId xmlns:a16="http://schemas.microsoft.com/office/drawing/2014/main" id="{228A6AD0-6AA5-4329-B401-DAF6B9B6C147}"/>
              </a:ext>
            </a:extLst>
          </p:cNvPr>
          <p:cNvGrpSpPr/>
          <p:nvPr/>
        </p:nvGrpSpPr>
        <p:grpSpPr>
          <a:xfrm>
            <a:off x="5167639" y="3989019"/>
            <a:ext cx="433406" cy="421451"/>
            <a:chOff x="6679825" y="2693700"/>
            <a:chExt cx="257875" cy="258575"/>
          </a:xfrm>
        </p:grpSpPr>
        <p:sp>
          <p:nvSpPr>
            <p:cNvPr id="123" name="Google Shape;8938;p71">
              <a:extLst>
                <a:ext uri="{FF2B5EF4-FFF2-40B4-BE49-F238E27FC236}">
                  <a16:creationId xmlns:a16="http://schemas.microsoft.com/office/drawing/2014/main" id="{6BE7C4C1-DA9A-4867-B768-C350E74ECAEC}"/>
                </a:ext>
              </a:extLst>
            </p:cNvPr>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8939;p71">
              <a:extLst>
                <a:ext uri="{FF2B5EF4-FFF2-40B4-BE49-F238E27FC236}">
                  <a16:creationId xmlns:a16="http://schemas.microsoft.com/office/drawing/2014/main" id="{25F515A5-AAF8-4F60-9629-DACCA128CD8A}"/>
                </a:ext>
              </a:extLst>
            </p:cNvPr>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5" name="Google Shape;4664;p62">
            <a:extLst>
              <a:ext uri="{FF2B5EF4-FFF2-40B4-BE49-F238E27FC236}">
                <a16:creationId xmlns:a16="http://schemas.microsoft.com/office/drawing/2014/main" id="{E47FC152-1AD6-4E65-B9C8-64FF87AFE138}"/>
              </a:ext>
            </a:extLst>
          </p:cNvPr>
          <p:cNvGrpSpPr/>
          <p:nvPr/>
        </p:nvGrpSpPr>
        <p:grpSpPr>
          <a:xfrm>
            <a:off x="3549544" y="4420138"/>
            <a:ext cx="423089" cy="431270"/>
            <a:chOff x="1492675" y="4992125"/>
            <a:chExt cx="481825" cy="481825"/>
          </a:xfrm>
        </p:grpSpPr>
        <p:sp>
          <p:nvSpPr>
            <p:cNvPr id="126" name="Google Shape;4665;p62">
              <a:extLst>
                <a:ext uri="{FF2B5EF4-FFF2-40B4-BE49-F238E27FC236}">
                  <a16:creationId xmlns:a16="http://schemas.microsoft.com/office/drawing/2014/main" id="{C81D5BE3-5DDC-4065-8FE2-95DF67720DEC}"/>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27" name="Google Shape;4666;p62">
              <a:extLst>
                <a:ext uri="{FF2B5EF4-FFF2-40B4-BE49-F238E27FC236}">
                  <a16:creationId xmlns:a16="http://schemas.microsoft.com/office/drawing/2014/main" id="{ED1084AC-E7B3-4370-9586-5D32F387F401}"/>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128" name="Google Shape;6950;p67">
            <a:extLst>
              <a:ext uri="{FF2B5EF4-FFF2-40B4-BE49-F238E27FC236}">
                <a16:creationId xmlns:a16="http://schemas.microsoft.com/office/drawing/2014/main" id="{92B9CFC9-270E-4AD6-B7AF-AA49F3F4CF53}"/>
              </a:ext>
            </a:extLst>
          </p:cNvPr>
          <p:cNvGrpSpPr/>
          <p:nvPr/>
        </p:nvGrpSpPr>
        <p:grpSpPr>
          <a:xfrm>
            <a:off x="3495104" y="3412133"/>
            <a:ext cx="482453" cy="495030"/>
            <a:chOff x="-34421275" y="2631050"/>
            <a:chExt cx="295375" cy="291450"/>
          </a:xfrm>
        </p:grpSpPr>
        <p:sp>
          <p:nvSpPr>
            <p:cNvPr id="129" name="Google Shape;6951;p67">
              <a:extLst>
                <a:ext uri="{FF2B5EF4-FFF2-40B4-BE49-F238E27FC236}">
                  <a16:creationId xmlns:a16="http://schemas.microsoft.com/office/drawing/2014/main" id="{2C5D1482-F974-4849-88C5-4F8F1E6197E3}"/>
                </a:ext>
              </a:extLst>
            </p:cNvPr>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6952;p67">
              <a:extLst>
                <a:ext uri="{FF2B5EF4-FFF2-40B4-BE49-F238E27FC236}">
                  <a16:creationId xmlns:a16="http://schemas.microsoft.com/office/drawing/2014/main" id="{12141415-D41C-44C5-9451-9AA13316436C}"/>
                </a:ext>
              </a:extLst>
            </p:cNvPr>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6953;p67">
              <a:extLst>
                <a:ext uri="{FF2B5EF4-FFF2-40B4-BE49-F238E27FC236}">
                  <a16:creationId xmlns:a16="http://schemas.microsoft.com/office/drawing/2014/main" id="{F6B831BD-F4C6-4984-A3A1-381C35D1C774}"/>
                </a:ext>
              </a:extLst>
            </p:cNvPr>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6954;p67">
              <a:extLst>
                <a:ext uri="{FF2B5EF4-FFF2-40B4-BE49-F238E27FC236}">
                  <a16:creationId xmlns:a16="http://schemas.microsoft.com/office/drawing/2014/main" id="{FC6869B4-A307-43B1-93D6-56040CD55989}"/>
                </a:ext>
              </a:extLst>
            </p:cNvPr>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6878;p67">
            <a:extLst>
              <a:ext uri="{FF2B5EF4-FFF2-40B4-BE49-F238E27FC236}">
                <a16:creationId xmlns:a16="http://schemas.microsoft.com/office/drawing/2014/main" id="{538DA193-3BF1-4B7A-99B7-BB85725FA977}"/>
              </a:ext>
            </a:extLst>
          </p:cNvPr>
          <p:cNvSpPr/>
          <p:nvPr/>
        </p:nvSpPr>
        <p:spPr>
          <a:xfrm>
            <a:off x="3404003" y="2552687"/>
            <a:ext cx="319561" cy="335607"/>
          </a:xfrm>
          <a:custGeom>
            <a:avLst/>
            <a:gdLst/>
            <a:ahLst/>
            <a:cxnLst/>
            <a:rect l="l" t="t" r="r" b="b"/>
            <a:pathLst>
              <a:path w="11153" h="11713" extrusionOk="0">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6878;p67">
            <a:extLst>
              <a:ext uri="{FF2B5EF4-FFF2-40B4-BE49-F238E27FC236}">
                <a16:creationId xmlns:a16="http://schemas.microsoft.com/office/drawing/2014/main" id="{DDB56123-9CA9-4A6F-A75A-13931286E943}"/>
              </a:ext>
            </a:extLst>
          </p:cNvPr>
          <p:cNvSpPr/>
          <p:nvPr/>
        </p:nvSpPr>
        <p:spPr>
          <a:xfrm>
            <a:off x="3781710" y="2550811"/>
            <a:ext cx="319561" cy="335607"/>
          </a:xfrm>
          <a:custGeom>
            <a:avLst/>
            <a:gdLst/>
            <a:ahLst/>
            <a:cxnLst/>
            <a:rect l="l" t="t" r="r" b="b"/>
            <a:pathLst>
              <a:path w="11153" h="11713" extrusionOk="0">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6" name="Google Shape;6966;p67">
            <a:extLst>
              <a:ext uri="{FF2B5EF4-FFF2-40B4-BE49-F238E27FC236}">
                <a16:creationId xmlns:a16="http://schemas.microsoft.com/office/drawing/2014/main" id="{DCF02976-6193-49B8-B758-17ACDC82697B}"/>
              </a:ext>
            </a:extLst>
          </p:cNvPr>
          <p:cNvGrpSpPr/>
          <p:nvPr/>
        </p:nvGrpSpPr>
        <p:grpSpPr>
          <a:xfrm>
            <a:off x="5138080" y="2957691"/>
            <a:ext cx="478395" cy="445761"/>
            <a:chOff x="-30806075" y="2657050"/>
            <a:chExt cx="291425" cy="291425"/>
          </a:xfrm>
        </p:grpSpPr>
        <p:sp>
          <p:nvSpPr>
            <p:cNvPr id="137" name="Google Shape;6967;p67">
              <a:extLst>
                <a:ext uri="{FF2B5EF4-FFF2-40B4-BE49-F238E27FC236}">
                  <a16:creationId xmlns:a16="http://schemas.microsoft.com/office/drawing/2014/main" id="{FD11E906-EF0C-43E6-A22D-E498F40938BD}"/>
                </a:ext>
              </a:extLst>
            </p:cNvPr>
            <p:cNvSpPr/>
            <p:nvPr/>
          </p:nvSpPr>
          <p:spPr>
            <a:xfrm>
              <a:off x="-30806075" y="2657050"/>
              <a:ext cx="291425" cy="291425"/>
            </a:xfrm>
            <a:custGeom>
              <a:avLst/>
              <a:gdLst/>
              <a:ahLst/>
              <a:cxnLst/>
              <a:rect l="l" t="t" r="r" b="b"/>
              <a:pathLst>
                <a:path w="11657" h="11657" extrusionOk="0">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968;p67">
              <a:extLst>
                <a:ext uri="{FF2B5EF4-FFF2-40B4-BE49-F238E27FC236}">
                  <a16:creationId xmlns:a16="http://schemas.microsoft.com/office/drawing/2014/main" id="{A4A91EBE-E542-411E-9983-D05D45F23F58}"/>
                </a:ext>
              </a:extLst>
            </p:cNvPr>
            <p:cNvSpPr/>
            <p:nvPr/>
          </p:nvSpPr>
          <p:spPr>
            <a:xfrm>
              <a:off x="-30771425" y="2692475"/>
              <a:ext cx="222125" cy="222925"/>
            </a:xfrm>
            <a:custGeom>
              <a:avLst/>
              <a:gdLst/>
              <a:ahLst/>
              <a:cxnLst/>
              <a:rect l="l" t="t" r="r" b="b"/>
              <a:pathLst>
                <a:path w="8885" h="8917" extrusionOk="0">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969;p67">
              <a:extLst>
                <a:ext uri="{FF2B5EF4-FFF2-40B4-BE49-F238E27FC236}">
                  <a16:creationId xmlns:a16="http://schemas.microsoft.com/office/drawing/2014/main" id="{5A48EDFE-3148-46EA-9746-F2842DC6F971}"/>
                </a:ext>
              </a:extLst>
            </p:cNvPr>
            <p:cNvSpPr/>
            <p:nvPr/>
          </p:nvSpPr>
          <p:spPr>
            <a:xfrm>
              <a:off x="-30669050" y="2726350"/>
              <a:ext cx="52025" cy="119150"/>
            </a:xfrm>
            <a:custGeom>
              <a:avLst/>
              <a:gdLst/>
              <a:ahLst/>
              <a:cxnLst/>
              <a:rect l="l" t="t" r="r" b="b"/>
              <a:pathLst>
                <a:path w="2081" h="4766" extrusionOk="0">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3" name="Imagen 102">
            <a:extLst>
              <a:ext uri="{FF2B5EF4-FFF2-40B4-BE49-F238E27FC236}">
                <a16:creationId xmlns:a16="http://schemas.microsoft.com/office/drawing/2014/main" id="{A492EFF5-8EDF-4B52-B686-7B36AF2EABA6}"/>
              </a:ext>
            </a:extLst>
          </p:cNvPr>
          <p:cNvPicPr>
            <a:picLocks noChangeAspect="1"/>
          </p:cNvPicPr>
          <p:nvPr/>
        </p:nvPicPr>
        <p:blipFill>
          <a:blip r:embed="rId3"/>
          <a:stretch>
            <a:fillRect/>
          </a:stretch>
        </p:blipFill>
        <p:spPr>
          <a:xfrm>
            <a:off x="-1024693" y="-813314"/>
            <a:ext cx="2133785" cy="20240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7"/>
          <p:cNvSpPr txBox="1">
            <a:spLocks noGrp="1"/>
          </p:cNvSpPr>
          <p:nvPr>
            <p:ph type="body" idx="1"/>
          </p:nvPr>
        </p:nvSpPr>
        <p:spPr>
          <a:xfrm>
            <a:off x="951806" y="2188502"/>
            <a:ext cx="7181700" cy="766495"/>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MX" dirty="0"/>
              <a:t>Como usuarios se puede decir de cualquier persona que se autodenomine “</a:t>
            </a:r>
            <a:r>
              <a:rPr lang="es-MX" dirty="0" err="1"/>
              <a:t>Gamer</a:t>
            </a:r>
            <a:r>
              <a:rPr lang="es-MX" dirty="0"/>
              <a:t>”, debido a la gran diversidad de temas que un videojuego puede plantear, los usuarios potenciales serán de acuerdo a la clasificación de edad en la que será etiquetado el producto final.</a:t>
            </a:r>
          </a:p>
          <a:p>
            <a:pPr marL="0" indent="0">
              <a:buClr>
                <a:schemeClr val="dk1"/>
              </a:buClr>
              <a:buSzPts val="1100"/>
              <a:buNone/>
            </a:pPr>
            <a:endParaRPr dirty="0">
              <a:solidFill>
                <a:schemeClr val="lt1"/>
              </a:solidFill>
            </a:endParaRPr>
          </a:p>
          <a:p>
            <a:pPr marL="0" lvl="0" indent="0" algn="l" rtl="0">
              <a:spcBef>
                <a:spcPts val="1600"/>
              </a:spcBef>
              <a:spcAft>
                <a:spcPts val="1600"/>
              </a:spcAft>
              <a:buNone/>
            </a:pPr>
            <a:endParaRPr dirty="0"/>
          </a:p>
        </p:txBody>
      </p:sp>
      <p:sp>
        <p:nvSpPr>
          <p:cNvPr id="292" name="Google Shape;292;p27"/>
          <p:cNvSpPr txBox="1">
            <a:spLocks noGrp="1"/>
          </p:cNvSpPr>
          <p:nvPr>
            <p:ph type="title"/>
          </p:nvPr>
        </p:nvSpPr>
        <p:spPr>
          <a:xfrm>
            <a:off x="139904" y="448865"/>
            <a:ext cx="8520600" cy="572700"/>
          </a:xfrm>
          <a:prstGeom prst="rect">
            <a:avLst/>
          </a:prstGeom>
        </p:spPr>
        <p:txBody>
          <a:bodyPr spcFirstLastPara="1" wrap="square" lIns="91425" tIns="91425" rIns="91425" bIns="91425" anchor="t" anchorCtr="0">
            <a:noAutofit/>
          </a:bodyPr>
          <a:lstStyle/>
          <a:p>
            <a:pPr lvl="0"/>
            <a:r>
              <a:rPr lang="es-ES" dirty="0"/>
              <a:t>MERCADO POTENCIAL</a:t>
            </a:r>
            <a:endParaRPr dirty="0"/>
          </a:p>
        </p:txBody>
      </p:sp>
      <p:pic>
        <p:nvPicPr>
          <p:cNvPr id="4" name="Imagen 3">
            <a:extLst>
              <a:ext uri="{FF2B5EF4-FFF2-40B4-BE49-F238E27FC236}">
                <a16:creationId xmlns:a16="http://schemas.microsoft.com/office/drawing/2014/main" id="{C860AA0F-E367-4DB4-BF64-ED877DEA09AF}"/>
              </a:ext>
            </a:extLst>
          </p:cNvPr>
          <p:cNvPicPr>
            <a:picLocks noChangeAspect="1"/>
          </p:cNvPicPr>
          <p:nvPr/>
        </p:nvPicPr>
        <p:blipFill>
          <a:blip r:embed="rId3"/>
          <a:stretch>
            <a:fillRect/>
          </a:stretch>
        </p:blipFill>
        <p:spPr>
          <a:xfrm>
            <a:off x="7028884" y="-1022935"/>
            <a:ext cx="2209244" cy="2073759"/>
          </a:xfrm>
          <a:prstGeom prst="rect">
            <a:avLst/>
          </a:prstGeom>
        </p:spPr>
      </p:pic>
      <p:pic>
        <p:nvPicPr>
          <p:cNvPr id="7" name="Google Shape;360;p38">
            <a:extLst>
              <a:ext uri="{FF2B5EF4-FFF2-40B4-BE49-F238E27FC236}">
                <a16:creationId xmlns:a16="http://schemas.microsoft.com/office/drawing/2014/main" id="{1261A834-46C5-477A-8F85-0885116A57B3}"/>
              </a:ext>
            </a:extLst>
          </p:cNvPr>
          <p:cNvPicPr preferRelativeResize="0"/>
          <p:nvPr/>
        </p:nvPicPr>
        <p:blipFill>
          <a:blip r:embed="rId4">
            <a:alphaModFix/>
          </a:blip>
          <a:stretch>
            <a:fillRect/>
          </a:stretch>
        </p:blipFill>
        <p:spPr>
          <a:xfrm>
            <a:off x="-1363855" y="448865"/>
            <a:ext cx="2272236" cy="2214019"/>
          </a:xfrm>
          <a:prstGeom prst="rect">
            <a:avLst/>
          </a:prstGeom>
          <a:noFill/>
          <a:ln>
            <a:noFill/>
          </a:ln>
        </p:spPr>
      </p:pic>
      <p:pic>
        <p:nvPicPr>
          <p:cNvPr id="8" name="Imagen 7">
            <a:extLst>
              <a:ext uri="{FF2B5EF4-FFF2-40B4-BE49-F238E27FC236}">
                <a16:creationId xmlns:a16="http://schemas.microsoft.com/office/drawing/2014/main" id="{4C8DF85E-6037-4D38-B326-6027C0AEAF13}"/>
              </a:ext>
            </a:extLst>
          </p:cNvPr>
          <p:cNvPicPr>
            <a:picLocks noChangeAspect="1"/>
          </p:cNvPicPr>
          <p:nvPr/>
        </p:nvPicPr>
        <p:blipFill>
          <a:blip r:embed="rId5"/>
          <a:stretch>
            <a:fillRect/>
          </a:stretch>
        </p:blipFill>
        <p:spPr>
          <a:xfrm>
            <a:off x="66364" y="4023176"/>
            <a:ext cx="2188654" cy="914479"/>
          </a:xfrm>
          <a:prstGeom prst="rect">
            <a:avLst/>
          </a:prstGeom>
        </p:spPr>
      </p:pic>
    </p:spTree>
    <p:extLst>
      <p:ext uri="{BB962C8B-B14F-4D97-AF65-F5344CB8AC3E}">
        <p14:creationId xmlns:p14="http://schemas.microsoft.com/office/powerpoint/2010/main" val="3972433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grpSp>
        <p:nvGrpSpPr>
          <p:cNvPr id="711" name="Google Shape;711;p37"/>
          <p:cNvGrpSpPr/>
          <p:nvPr/>
        </p:nvGrpSpPr>
        <p:grpSpPr>
          <a:xfrm>
            <a:off x="7803509" y="377043"/>
            <a:ext cx="1879757" cy="1113913"/>
            <a:chOff x="7803509" y="377043"/>
            <a:chExt cx="1879757" cy="1113913"/>
          </a:xfrm>
        </p:grpSpPr>
        <p:sp>
          <p:nvSpPr>
            <p:cNvPr id="712" name="Google Shape;712;p37"/>
            <p:cNvSpPr/>
            <p:nvPr/>
          </p:nvSpPr>
          <p:spPr>
            <a:xfrm>
              <a:off x="8187538" y="697310"/>
              <a:ext cx="1095056" cy="286530"/>
            </a:xfrm>
            <a:custGeom>
              <a:avLst/>
              <a:gdLst/>
              <a:ahLst/>
              <a:cxnLst/>
              <a:rect l="l" t="t" r="r" b="b"/>
              <a:pathLst>
                <a:path w="10063" h="2633" extrusionOk="0">
                  <a:moveTo>
                    <a:pt x="324" y="1"/>
                  </a:moveTo>
                  <a:cubicBezTo>
                    <a:pt x="189" y="289"/>
                    <a:pt x="80" y="590"/>
                    <a:pt x="0" y="898"/>
                  </a:cubicBezTo>
                  <a:cubicBezTo>
                    <a:pt x="291" y="952"/>
                    <a:pt x="577" y="1022"/>
                    <a:pt x="847" y="1141"/>
                  </a:cubicBezTo>
                  <a:cubicBezTo>
                    <a:pt x="1235" y="1312"/>
                    <a:pt x="1577" y="1575"/>
                    <a:pt x="1940" y="1796"/>
                  </a:cubicBezTo>
                  <a:cubicBezTo>
                    <a:pt x="2833" y="2337"/>
                    <a:pt x="3856" y="2627"/>
                    <a:pt x="4901" y="2632"/>
                  </a:cubicBezTo>
                  <a:cubicBezTo>
                    <a:pt x="4909" y="2632"/>
                    <a:pt x="4917" y="2632"/>
                    <a:pt x="4925" y="2632"/>
                  </a:cubicBezTo>
                  <a:cubicBezTo>
                    <a:pt x="5673" y="2632"/>
                    <a:pt x="6411" y="2487"/>
                    <a:pt x="7150" y="2373"/>
                  </a:cubicBezTo>
                  <a:cubicBezTo>
                    <a:pt x="8115" y="2226"/>
                    <a:pt x="9088" y="2130"/>
                    <a:pt x="10063" y="2084"/>
                  </a:cubicBezTo>
                  <a:cubicBezTo>
                    <a:pt x="10054" y="1556"/>
                    <a:pt x="9963" y="1033"/>
                    <a:pt x="9794" y="534"/>
                  </a:cubicBezTo>
                  <a:cubicBezTo>
                    <a:pt x="9500" y="579"/>
                    <a:pt x="9210" y="642"/>
                    <a:pt x="8932" y="753"/>
                  </a:cubicBezTo>
                  <a:cubicBezTo>
                    <a:pt x="8431" y="954"/>
                    <a:pt x="7984" y="1275"/>
                    <a:pt x="7479" y="1469"/>
                  </a:cubicBezTo>
                  <a:cubicBezTo>
                    <a:pt x="7019" y="1647"/>
                    <a:pt x="6532" y="1714"/>
                    <a:pt x="6039" y="1714"/>
                  </a:cubicBezTo>
                  <a:cubicBezTo>
                    <a:pt x="5520" y="1714"/>
                    <a:pt x="4994" y="1640"/>
                    <a:pt x="4484" y="1543"/>
                  </a:cubicBezTo>
                  <a:cubicBezTo>
                    <a:pt x="3910" y="1434"/>
                    <a:pt x="3339" y="1298"/>
                    <a:pt x="2806" y="1062"/>
                  </a:cubicBezTo>
                  <a:cubicBezTo>
                    <a:pt x="2262" y="822"/>
                    <a:pt x="1767" y="482"/>
                    <a:pt x="1218" y="255"/>
                  </a:cubicBezTo>
                  <a:cubicBezTo>
                    <a:pt x="930" y="139"/>
                    <a:pt x="630" y="53"/>
                    <a:pt x="324" y="1"/>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7"/>
            <p:cNvSpPr/>
            <p:nvPr/>
          </p:nvSpPr>
          <p:spPr>
            <a:xfrm>
              <a:off x="8265998" y="540822"/>
              <a:ext cx="953481" cy="251380"/>
            </a:xfrm>
            <a:custGeom>
              <a:avLst/>
              <a:gdLst/>
              <a:ahLst/>
              <a:cxnLst/>
              <a:rect l="l" t="t" r="r" b="b"/>
              <a:pathLst>
                <a:path w="8762" h="2310" extrusionOk="0">
                  <a:moveTo>
                    <a:pt x="7853" y="0"/>
                  </a:moveTo>
                  <a:cubicBezTo>
                    <a:pt x="7658" y="36"/>
                    <a:pt x="7464" y="82"/>
                    <a:pt x="7275" y="149"/>
                  </a:cubicBezTo>
                  <a:cubicBezTo>
                    <a:pt x="6657" y="371"/>
                    <a:pt x="6111" y="769"/>
                    <a:pt x="5483" y="961"/>
                  </a:cubicBezTo>
                  <a:cubicBezTo>
                    <a:pt x="5165" y="1058"/>
                    <a:pt x="4840" y="1099"/>
                    <a:pt x="4511" y="1099"/>
                  </a:cubicBezTo>
                  <a:cubicBezTo>
                    <a:pt x="3791" y="1099"/>
                    <a:pt x="3057" y="902"/>
                    <a:pt x="2365" y="674"/>
                  </a:cubicBezTo>
                  <a:cubicBezTo>
                    <a:pt x="1755" y="471"/>
                    <a:pt x="1142" y="243"/>
                    <a:pt x="518" y="99"/>
                  </a:cubicBezTo>
                  <a:cubicBezTo>
                    <a:pt x="328" y="296"/>
                    <a:pt x="156" y="509"/>
                    <a:pt x="1" y="735"/>
                  </a:cubicBezTo>
                  <a:cubicBezTo>
                    <a:pt x="767" y="839"/>
                    <a:pt x="1510" y="1139"/>
                    <a:pt x="2193" y="1514"/>
                  </a:cubicBezTo>
                  <a:cubicBezTo>
                    <a:pt x="2685" y="1783"/>
                    <a:pt x="3164" y="2097"/>
                    <a:pt x="3710" y="2231"/>
                  </a:cubicBezTo>
                  <a:cubicBezTo>
                    <a:pt x="3942" y="2287"/>
                    <a:pt x="4181" y="2310"/>
                    <a:pt x="4421" y="2310"/>
                  </a:cubicBezTo>
                  <a:cubicBezTo>
                    <a:pt x="4609" y="2310"/>
                    <a:pt x="4797" y="2296"/>
                    <a:pt x="4982" y="2274"/>
                  </a:cubicBezTo>
                  <a:cubicBezTo>
                    <a:pt x="6276" y="2118"/>
                    <a:pt x="7505" y="1577"/>
                    <a:pt x="8762" y="1242"/>
                  </a:cubicBezTo>
                  <a:cubicBezTo>
                    <a:pt x="8524" y="784"/>
                    <a:pt x="8217" y="366"/>
                    <a:pt x="7853" y="0"/>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7"/>
            <p:cNvSpPr/>
            <p:nvPr/>
          </p:nvSpPr>
          <p:spPr>
            <a:xfrm>
              <a:off x="8322150" y="473352"/>
              <a:ext cx="798521" cy="187066"/>
            </a:xfrm>
            <a:custGeom>
              <a:avLst/>
              <a:gdLst/>
              <a:ahLst/>
              <a:cxnLst/>
              <a:rect l="l" t="t" r="r" b="b"/>
              <a:pathLst>
                <a:path w="7338" h="1719" extrusionOk="0">
                  <a:moveTo>
                    <a:pt x="6590" y="0"/>
                  </a:moveTo>
                  <a:cubicBezTo>
                    <a:pt x="5728" y="468"/>
                    <a:pt x="4870" y="942"/>
                    <a:pt x="3909" y="1024"/>
                  </a:cubicBezTo>
                  <a:cubicBezTo>
                    <a:pt x="3806" y="1033"/>
                    <a:pt x="3703" y="1037"/>
                    <a:pt x="3600" y="1037"/>
                  </a:cubicBezTo>
                  <a:cubicBezTo>
                    <a:pt x="2725" y="1037"/>
                    <a:pt x="1865" y="739"/>
                    <a:pt x="1013" y="506"/>
                  </a:cubicBezTo>
                  <a:cubicBezTo>
                    <a:pt x="802" y="448"/>
                    <a:pt x="588" y="408"/>
                    <a:pt x="376" y="358"/>
                  </a:cubicBezTo>
                  <a:cubicBezTo>
                    <a:pt x="245" y="471"/>
                    <a:pt x="120" y="592"/>
                    <a:pt x="0" y="717"/>
                  </a:cubicBezTo>
                  <a:cubicBezTo>
                    <a:pt x="625" y="862"/>
                    <a:pt x="1239" y="1090"/>
                    <a:pt x="1848" y="1292"/>
                  </a:cubicBezTo>
                  <a:cubicBezTo>
                    <a:pt x="2541" y="1522"/>
                    <a:pt x="3275" y="1719"/>
                    <a:pt x="3996" y="1719"/>
                  </a:cubicBezTo>
                  <a:cubicBezTo>
                    <a:pt x="4323" y="1719"/>
                    <a:pt x="4649" y="1678"/>
                    <a:pt x="4966" y="1581"/>
                  </a:cubicBezTo>
                  <a:cubicBezTo>
                    <a:pt x="5595" y="1388"/>
                    <a:pt x="6140" y="990"/>
                    <a:pt x="6759" y="769"/>
                  </a:cubicBezTo>
                  <a:cubicBezTo>
                    <a:pt x="6947" y="701"/>
                    <a:pt x="7142" y="656"/>
                    <a:pt x="7337" y="619"/>
                  </a:cubicBezTo>
                  <a:cubicBezTo>
                    <a:pt x="7108" y="390"/>
                    <a:pt x="6858" y="183"/>
                    <a:pt x="6590"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7"/>
            <p:cNvSpPr/>
            <p:nvPr/>
          </p:nvSpPr>
          <p:spPr>
            <a:xfrm>
              <a:off x="8535221" y="377043"/>
              <a:ext cx="352250" cy="55826"/>
            </a:xfrm>
            <a:custGeom>
              <a:avLst/>
              <a:gdLst/>
              <a:ahLst/>
              <a:cxnLst/>
              <a:rect l="l" t="t" r="r" b="b"/>
              <a:pathLst>
                <a:path w="3237" h="513" extrusionOk="0">
                  <a:moveTo>
                    <a:pt x="1761" y="0"/>
                  </a:moveTo>
                  <a:cubicBezTo>
                    <a:pt x="1164" y="0"/>
                    <a:pt x="568" y="106"/>
                    <a:pt x="1" y="316"/>
                  </a:cubicBezTo>
                  <a:lnTo>
                    <a:pt x="306" y="329"/>
                  </a:lnTo>
                  <a:cubicBezTo>
                    <a:pt x="867" y="351"/>
                    <a:pt x="1429" y="374"/>
                    <a:pt x="1984" y="458"/>
                  </a:cubicBezTo>
                  <a:cubicBezTo>
                    <a:pt x="2149" y="482"/>
                    <a:pt x="2316" y="512"/>
                    <a:pt x="2483" y="512"/>
                  </a:cubicBezTo>
                  <a:cubicBezTo>
                    <a:pt x="2538" y="512"/>
                    <a:pt x="2593" y="509"/>
                    <a:pt x="2648" y="501"/>
                  </a:cubicBezTo>
                  <a:cubicBezTo>
                    <a:pt x="2872" y="468"/>
                    <a:pt x="3064" y="363"/>
                    <a:pt x="3236" y="220"/>
                  </a:cubicBezTo>
                  <a:cubicBezTo>
                    <a:pt x="2755" y="74"/>
                    <a:pt x="2257" y="0"/>
                    <a:pt x="176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8363067" y="400875"/>
              <a:ext cx="676316" cy="185434"/>
            </a:xfrm>
            <a:custGeom>
              <a:avLst/>
              <a:gdLst/>
              <a:ahLst/>
              <a:cxnLst/>
              <a:rect l="l" t="t" r="r" b="b"/>
              <a:pathLst>
                <a:path w="6215" h="1704" extrusionOk="0">
                  <a:moveTo>
                    <a:pt x="4819" y="0"/>
                  </a:moveTo>
                  <a:cubicBezTo>
                    <a:pt x="4646" y="143"/>
                    <a:pt x="4454" y="248"/>
                    <a:pt x="4230" y="281"/>
                  </a:cubicBezTo>
                  <a:cubicBezTo>
                    <a:pt x="4175" y="289"/>
                    <a:pt x="4120" y="292"/>
                    <a:pt x="4066" y="292"/>
                  </a:cubicBezTo>
                  <a:cubicBezTo>
                    <a:pt x="3899" y="292"/>
                    <a:pt x="3732" y="262"/>
                    <a:pt x="3567" y="238"/>
                  </a:cubicBezTo>
                  <a:cubicBezTo>
                    <a:pt x="3012" y="154"/>
                    <a:pt x="2450" y="132"/>
                    <a:pt x="1888" y="109"/>
                  </a:cubicBezTo>
                  <a:lnTo>
                    <a:pt x="1583" y="96"/>
                  </a:lnTo>
                  <a:cubicBezTo>
                    <a:pt x="1004" y="308"/>
                    <a:pt x="468" y="623"/>
                    <a:pt x="1" y="1025"/>
                  </a:cubicBezTo>
                  <a:cubicBezTo>
                    <a:pt x="213" y="1074"/>
                    <a:pt x="427" y="1114"/>
                    <a:pt x="637" y="1172"/>
                  </a:cubicBezTo>
                  <a:cubicBezTo>
                    <a:pt x="1490" y="1405"/>
                    <a:pt x="2350" y="1704"/>
                    <a:pt x="3226" y="1704"/>
                  </a:cubicBezTo>
                  <a:cubicBezTo>
                    <a:pt x="3329" y="1704"/>
                    <a:pt x="3431" y="1700"/>
                    <a:pt x="3534" y="1691"/>
                  </a:cubicBezTo>
                  <a:cubicBezTo>
                    <a:pt x="4495" y="1609"/>
                    <a:pt x="5352" y="1134"/>
                    <a:pt x="6214" y="667"/>
                  </a:cubicBezTo>
                  <a:cubicBezTo>
                    <a:pt x="5785" y="375"/>
                    <a:pt x="5315" y="150"/>
                    <a:pt x="4819" y="0"/>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8222687" y="620590"/>
              <a:ext cx="1030743" cy="263242"/>
            </a:xfrm>
            <a:custGeom>
              <a:avLst/>
              <a:gdLst/>
              <a:ahLst/>
              <a:cxnLst/>
              <a:rect l="l" t="t" r="r" b="b"/>
              <a:pathLst>
                <a:path w="9472" h="2419" extrusionOk="0">
                  <a:moveTo>
                    <a:pt x="398" y="1"/>
                  </a:moveTo>
                  <a:cubicBezTo>
                    <a:pt x="246" y="225"/>
                    <a:pt x="114" y="460"/>
                    <a:pt x="1" y="704"/>
                  </a:cubicBezTo>
                  <a:cubicBezTo>
                    <a:pt x="306" y="757"/>
                    <a:pt x="607" y="843"/>
                    <a:pt x="895" y="960"/>
                  </a:cubicBezTo>
                  <a:cubicBezTo>
                    <a:pt x="1444" y="1187"/>
                    <a:pt x="1940" y="1527"/>
                    <a:pt x="2483" y="1766"/>
                  </a:cubicBezTo>
                  <a:cubicBezTo>
                    <a:pt x="3016" y="2002"/>
                    <a:pt x="3587" y="2138"/>
                    <a:pt x="4161" y="2247"/>
                  </a:cubicBezTo>
                  <a:cubicBezTo>
                    <a:pt x="4671" y="2344"/>
                    <a:pt x="5198" y="2419"/>
                    <a:pt x="5717" y="2419"/>
                  </a:cubicBezTo>
                  <a:cubicBezTo>
                    <a:pt x="6210" y="2419"/>
                    <a:pt x="6696" y="2352"/>
                    <a:pt x="7156" y="2173"/>
                  </a:cubicBezTo>
                  <a:cubicBezTo>
                    <a:pt x="7661" y="1978"/>
                    <a:pt x="8108" y="1657"/>
                    <a:pt x="8609" y="1457"/>
                  </a:cubicBezTo>
                  <a:cubicBezTo>
                    <a:pt x="8887" y="1346"/>
                    <a:pt x="9177" y="1283"/>
                    <a:pt x="9471" y="1238"/>
                  </a:cubicBezTo>
                  <a:cubicBezTo>
                    <a:pt x="9386" y="986"/>
                    <a:pt x="9282" y="743"/>
                    <a:pt x="9160" y="509"/>
                  </a:cubicBezTo>
                  <a:cubicBezTo>
                    <a:pt x="7903" y="844"/>
                    <a:pt x="6674" y="1385"/>
                    <a:pt x="5380" y="1541"/>
                  </a:cubicBezTo>
                  <a:cubicBezTo>
                    <a:pt x="5194" y="1563"/>
                    <a:pt x="5006" y="1577"/>
                    <a:pt x="4818" y="1577"/>
                  </a:cubicBezTo>
                  <a:cubicBezTo>
                    <a:pt x="4579" y="1577"/>
                    <a:pt x="4340" y="1554"/>
                    <a:pt x="4108" y="1498"/>
                  </a:cubicBezTo>
                  <a:cubicBezTo>
                    <a:pt x="3562" y="1364"/>
                    <a:pt x="3082" y="1050"/>
                    <a:pt x="2590" y="781"/>
                  </a:cubicBezTo>
                  <a:cubicBezTo>
                    <a:pt x="1908" y="405"/>
                    <a:pt x="1164" y="105"/>
                    <a:pt x="39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8179921" y="1041518"/>
              <a:ext cx="1025520" cy="252142"/>
            </a:xfrm>
            <a:custGeom>
              <a:avLst/>
              <a:gdLst/>
              <a:ahLst/>
              <a:cxnLst/>
              <a:rect l="l" t="t" r="r" b="b"/>
              <a:pathLst>
                <a:path w="9424" h="2317" extrusionOk="0">
                  <a:moveTo>
                    <a:pt x="1" y="0"/>
                  </a:moveTo>
                  <a:lnTo>
                    <a:pt x="1" y="0"/>
                  </a:lnTo>
                  <a:cubicBezTo>
                    <a:pt x="36" y="183"/>
                    <a:pt x="81" y="362"/>
                    <a:pt x="136" y="540"/>
                  </a:cubicBezTo>
                  <a:cubicBezTo>
                    <a:pt x="1050" y="891"/>
                    <a:pt x="2018" y="1100"/>
                    <a:pt x="2996" y="1143"/>
                  </a:cubicBezTo>
                  <a:cubicBezTo>
                    <a:pt x="3156" y="1149"/>
                    <a:pt x="3317" y="1152"/>
                    <a:pt x="3479" y="1152"/>
                  </a:cubicBezTo>
                  <a:cubicBezTo>
                    <a:pt x="4014" y="1152"/>
                    <a:pt x="4553" y="1123"/>
                    <a:pt x="5087" y="1123"/>
                  </a:cubicBezTo>
                  <a:cubicBezTo>
                    <a:pt x="5782" y="1123"/>
                    <a:pt x="6468" y="1172"/>
                    <a:pt x="7122" y="1396"/>
                  </a:cubicBezTo>
                  <a:cubicBezTo>
                    <a:pt x="7608" y="1562"/>
                    <a:pt x="8056" y="1818"/>
                    <a:pt x="8500" y="2074"/>
                  </a:cubicBezTo>
                  <a:lnTo>
                    <a:pt x="8924" y="2316"/>
                  </a:lnTo>
                  <a:cubicBezTo>
                    <a:pt x="9110" y="2096"/>
                    <a:pt x="9278" y="1858"/>
                    <a:pt x="9423" y="1609"/>
                  </a:cubicBezTo>
                  <a:cubicBezTo>
                    <a:pt x="8738" y="1209"/>
                    <a:pt x="8050" y="797"/>
                    <a:pt x="7289" y="629"/>
                  </a:cubicBezTo>
                  <a:cubicBezTo>
                    <a:pt x="6964" y="557"/>
                    <a:pt x="6636" y="532"/>
                    <a:pt x="6305" y="532"/>
                  </a:cubicBezTo>
                  <a:cubicBezTo>
                    <a:pt x="5697" y="532"/>
                    <a:pt x="5083" y="617"/>
                    <a:pt x="4473" y="652"/>
                  </a:cubicBezTo>
                  <a:cubicBezTo>
                    <a:pt x="4262" y="664"/>
                    <a:pt x="4050" y="670"/>
                    <a:pt x="3839" y="670"/>
                  </a:cubicBezTo>
                  <a:cubicBezTo>
                    <a:pt x="2532" y="670"/>
                    <a:pt x="1233" y="444"/>
                    <a:pt x="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7"/>
            <p:cNvSpPr/>
            <p:nvPr/>
          </p:nvSpPr>
          <p:spPr>
            <a:xfrm>
              <a:off x="8194612" y="1100174"/>
              <a:ext cx="956528" cy="336588"/>
            </a:xfrm>
            <a:custGeom>
              <a:avLst/>
              <a:gdLst/>
              <a:ahLst/>
              <a:cxnLst/>
              <a:rect l="l" t="t" r="r" b="b"/>
              <a:pathLst>
                <a:path w="8790" h="3093" extrusionOk="0">
                  <a:moveTo>
                    <a:pt x="1" y="1"/>
                  </a:moveTo>
                  <a:lnTo>
                    <a:pt x="1" y="1"/>
                  </a:lnTo>
                  <a:cubicBezTo>
                    <a:pt x="105" y="333"/>
                    <a:pt x="243" y="652"/>
                    <a:pt x="413" y="956"/>
                  </a:cubicBezTo>
                  <a:cubicBezTo>
                    <a:pt x="1249" y="1137"/>
                    <a:pt x="2056" y="1436"/>
                    <a:pt x="2808" y="1845"/>
                  </a:cubicBezTo>
                  <a:cubicBezTo>
                    <a:pt x="3160" y="2038"/>
                    <a:pt x="3501" y="2256"/>
                    <a:pt x="3877" y="2398"/>
                  </a:cubicBezTo>
                  <a:cubicBezTo>
                    <a:pt x="4525" y="2641"/>
                    <a:pt x="5236" y="2644"/>
                    <a:pt x="5918" y="2761"/>
                  </a:cubicBezTo>
                  <a:cubicBezTo>
                    <a:pt x="6314" y="2829"/>
                    <a:pt x="6700" y="2948"/>
                    <a:pt x="7076" y="3093"/>
                  </a:cubicBezTo>
                  <a:cubicBezTo>
                    <a:pt x="7254" y="3008"/>
                    <a:pt x="7427" y="2914"/>
                    <a:pt x="7593" y="2810"/>
                  </a:cubicBezTo>
                  <a:cubicBezTo>
                    <a:pt x="7380" y="2693"/>
                    <a:pt x="7168" y="2575"/>
                    <a:pt x="6953" y="2470"/>
                  </a:cubicBezTo>
                  <a:cubicBezTo>
                    <a:pt x="6244" y="2127"/>
                    <a:pt x="5461" y="1919"/>
                    <a:pt x="4830" y="1447"/>
                  </a:cubicBezTo>
                  <a:cubicBezTo>
                    <a:pt x="4848" y="1373"/>
                    <a:pt x="4936" y="1354"/>
                    <a:pt x="5016" y="1354"/>
                  </a:cubicBezTo>
                  <a:cubicBezTo>
                    <a:pt x="5027" y="1354"/>
                    <a:pt x="5038" y="1355"/>
                    <a:pt x="5049" y="1355"/>
                  </a:cubicBezTo>
                  <a:cubicBezTo>
                    <a:pt x="6167" y="1428"/>
                    <a:pt x="7261" y="1778"/>
                    <a:pt x="8232" y="2339"/>
                  </a:cubicBezTo>
                  <a:cubicBezTo>
                    <a:pt x="8431" y="2167"/>
                    <a:pt x="8618" y="1979"/>
                    <a:pt x="8789" y="1777"/>
                  </a:cubicBezTo>
                  <a:lnTo>
                    <a:pt x="8365" y="1535"/>
                  </a:lnTo>
                  <a:cubicBezTo>
                    <a:pt x="7921" y="1279"/>
                    <a:pt x="7473" y="1023"/>
                    <a:pt x="6987" y="857"/>
                  </a:cubicBezTo>
                  <a:cubicBezTo>
                    <a:pt x="6332" y="633"/>
                    <a:pt x="5645" y="584"/>
                    <a:pt x="4949" y="584"/>
                  </a:cubicBezTo>
                  <a:cubicBezTo>
                    <a:pt x="4419" y="584"/>
                    <a:pt x="3884" y="612"/>
                    <a:pt x="3353" y="612"/>
                  </a:cubicBezTo>
                  <a:cubicBezTo>
                    <a:pt x="3188" y="612"/>
                    <a:pt x="3024" y="609"/>
                    <a:pt x="2861" y="602"/>
                  </a:cubicBezTo>
                  <a:cubicBezTo>
                    <a:pt x="1883" y="561"/>
                    <a:pt x="915" y="352"/>
                    <a:pt x="1" y="1"/>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7"/>
            <p:cNvSpPr/>
            <p:nvPr/>
          </p:nvSpPr>
          <p:spPr>
            <a:xfrm>
              <a:off x="8174044" y="794816"/>
              <a:ext cx="1109093" cy="265092"/>
            </a:xfrm>
            <a:custGeom>
              <a:avLst/>
              <a:gdLst/>
              <a:ahLst/>
              <a:cxnLst/>
              <a:rect l="l" t="t" r="r" b="b"/>
              <a:pathLst>
                <a:path w="10192" h="2436" extrusionOk="0">
                  <a:moveTo>
                    <a:pt x="124" y="1"/>
                  </a:moveTo>
                  <a:cubicBezTo>
                    <a:pt x="69" y="214"/>
                    <a:pt x="28" y="431"/>
                    <a:pt x="0" y="649"/>
                  </a:cubicBezTo>
                  <a:cubicBezTo>
                    <a:pt x="205" y="713"/>
                    <a:pt x="405" y="791"/>
                    <a:pt x="599" y="884"/>
                  </a:cubicBezTo>
                  <a:cubicBezTo>
                    <a:pt x="1079" y="1119"/>
                    <a:pt x="1512" y="1443"/>
                    <a:pt x="1998" y="1666"/>
                  </a:cubicBezTo>
                  <a:cubicBezTo>
                    <a:pt x="2564" y="1926"/>
                    <a:pt x="3186" y="2043"/>
                    <a:pt x="3805" y="2111"/>
                  </a:cubicBezTo>
                  <a:cubicBezTo>
                    <a:pt x="4407" y="2176"/>
                    <a:pt x="5012" y="2195"/>
                    <a:pt x="5617" y="2195"/>
                  </a:cubicBezTo>
                  <a:cubicBezTo>
                    <a:pt x="5873" y="2195"/>
                    <a:pt x="6128" y="2192"/>
                    <a:pt x="6383" y="2187"/>
                  </a:cubicBezTo>
                  <a:cubicBezTo>
                    <a:pt x="6794" y="2178"/>
                    <a:pt x="7205" y="2166"/>
                    <a:pt x="7615" y="2166"/>
                  </a:cubicBezTo>
                  <a:cubicBezTo>
                    <a:pt x="8056" y="2166"/>
                    <a:pt x="8496" y="2180"/>
                    <a:pt x="8935" y="2228"/>
                  </a:cubicBezTo>
                  <a:cubicBezTo>
                    <a:pt x="9313" y="2268"/>
                    <a:pt x="9686" y="2344"/>
                    <a:pt x="10055" y="2436"/>
                  </a:cubicBezTo>
                  <a:cubicBezTo>
                    <a:pt x="10144" y="2057"/>
                    <a:pt x="10190" y="1669"/>
                    <a:pt x="10191" y="1279"/>
                  </a:cubicBezTo>
                  <a:cubicBezTo>
                    <a:pt x="10191" y="1248"/>
                    <a:pt x="10188" y="1218"/>
                    <a:pt x="10187" y="1187"/>
                  </a:cubicBezTo>
                  <a:cubicBezTo>
                    <a:pt x="9212" y="1234"/>
                    <a:pt x="8239" y="1330"/>
                    <a:pt x="7274" y="1477"/>
                  </a:cubicBezTo>
                  <a:cubicBezTo>
                    <a:pt x="6535" y="1591"/>
                    <a:pt x="5797" y="1736"/>
                    <a:pt x="5049" y="1736"/>
                  </a:cubicBezTo>
                  <a:cubicBezTo>
                    <a:pt x="5041" y="1736"/>
                    <a:pt x="5033" y="1736"/>
                    <a:pt x="5025" y="1736"/>
                  </a:cubicBezTo>
                  <a:cubicBezTo>
                    <a:pt x="3980" y="1731"/>
                    <a:pt x="2956" y="1441"/>
                    <a:pt x="2064" y="900"/>
                  </a:cubicBezTo>
                  <a:cubicBezTo>
                    <a:pt x="1701" y="679"/>
                    <a:pt x="1359" y="416"/>
                    <a:pt x="971" y="244"/>
                  </a:cubicBezTo>
                  <a:cubicBezTo>
                    <a:pt x="701" y="125"/>
                    <a:pt x="415" y="55"/>
                    <a:pt x="12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7"/>
            <p:cNvSpPr/>
            <p:nvPr/>
          </p:nvSpPr>
          <p:spPr>
            <a:xfrm>
              <a:off x="8166100" y="865442"/>
              <a:ext cx="1102238" cy="351388"/>
            </a:xfrm>
            <a:custGeom>
              <a:avLst/>
              <a:gdLst/>
              <a:ahLst/>
              <a:cxnLst/>
              <a:rect l="l" t="t" r="r" b="b"/>
              <a:pathLst>
                <a:path w="10129" h="3229" extrusionOk="0">
                  <a:moveTo>
                    <a:pt x="72" y="0"/>
                  </a:moveTo>
                  <a:cubicBezTo>
                    <a:pt x="1" y="539"/>
                    <a:pt x="19" y="1086"/>
                    <a:pt x="127" y="1618"/>
                  </a:cubicBezTo>
                  <a:cubicBezTo>
                    <a:pt x="1360" y="2062"/>
                    <a:pt x="2659" y="2288"/>
                    <a:pt x="3965" y="2288"/>
                  </a:cubicBezTo>
                  <a:cubicBezTo>
                    <a:pt x="4177" y="2288"/>
                    <a:pt x="4388" y="2282"/>
                    <a:pt x="4599" y="2270"/>
                  </a:cubicBezTo>
                  <a:cubicBezTo>
                    <a:pt x="5208" y="2235"/>
                    <a:pt x="5823" y="2151"/>
                    <a:pt x="6431" y="2151"/>
                  </a:cubicBezTo>
                  <a:cubicBezTo>
                    <a:pt x="6762" y="2151"/>
                    <a:pt x="7091" y="2176"/>
                    <a:pt x="7416" y="2247"/>
                  </a:cubicBezTo>
                  <a:cubicBezTo>
                    <a:pt x="8176" y="2415"/>
                    <a:pt x="8864" y="2827"/>
                    <a:pt x="9550" y="3228"/>
                  </a:cubicBezTo>
                  <a:cubicBezTo>
                    <a:pt x="9816" y="2780"/>
                    <a:pt x="10011" y="2294"/>
                    <a:pt x="10128" y="1787"/>
                  </a:cubicBezTo>
                  <a:cubicBezTo>
                    <a:pt x="9759" y="1695"/>
                    <a:pt x="9386" y="1620"/>
                    <a:pt x="9008" y="1579"/>
                  </a:cubicBezTo>
                  <a:cubicBezTo>
                    <a:pt x="8569" y="1531"/>
                    <a:pt x="8129" y="1517"/>
                    <a:pt x="7689" y="1517"/>
                  </a:cubicBezTo>
                  <a:cubicBezTo>
                    <a:pt x="7278" y="1517"/>
                    <a:pt x="6867" y="1529"/>
                    <a:pt x="6456" y="1538"/>
                  </a:cubicBezTo>
                  <a:cubicBezTo>
                    <a:pt x="6201" y="1543"/>
                    <a:pt x="5946" y="1546"/>
                    <a:pt x="5690" y="1546"/>
                  </a:cubicBezTo>
                  <a:cubicBezTo>
                    <a:pt x="5085" y="1546"/>
                    <a:pt x="4480" y="1527"/>
                    <a:pt x="3878" y="1462"/>
                  </a:cubicBezTo>
                  <a:cubicBezTo>
                    <a:pt x="3259" y="1394"/>
                    <a:pt x="2637" y="1277"/>
                    <a:pt x="2071" y="1017"/>
                  </a:cubicBezTo>
                  <a:cubicBezTo>
                    <a:pt x="1585" y="794"/>
                    <a:pt x="1150" y="470"/>
                    <a:pt x="671" y="235"/>
                  </a:cubicBezTo>
                  <a:cubicBezTo>
                    <a:pt x="478" y="142"/>
                    <a:pt x="278" y="64"/>
                    <a:pt x="72" y="0"/>
                  </a:cubicBezTo>
                  <a:close/>
                </a:path>
              </a:pathLst>
            </a:cu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7"/>
            <p:cNvSpPr/>
            <p:nvPr/>
          </p:nvSpPr>
          <p:spPr>
            <a:xfrm>
              <a:off x="8239555" y="1204100"/>
              <a:ext cx="725176" cy="286856"/>
            </a:xfrm>
            <a:custGeom>
              <a:avLst/>
              <a:gdLst/>
              <a:ahLst/>
              <a:cxnLst/>
              <a:rect l="l" t="t" r="r" b="b"/>
              <a:pathLst>
                <a:path w="6664" h="2636" extrusionOk="0">
                  <a:moveTo>
                    <a:pt x="0" y="1"/>
                  </a:moveTo>
                  <a:cubicBezTo>
                    <a:pt x="874" y="1572"/>
                    <a:pt x="2548" y="2636"/>
                    <a:pt x="4474" y="2636"/>
                  </a:cubicBezTo>
                  <a:cubicBezTo>
                    <a:pt x="5232" y="2635"/>
                    <a:pt x="5979" y="2465"/>
                    <a:pt x="6664" y="2138"/>
                  </a:cubicBezTo>
                  <a:cubicBezTo>
                    <a:pt x="6287" y="1993"/>
                    <a:pt x="5902" y="1874"/>
                    <a:pt x="5506" y="1806"/>
                  </a:cubicBezTo>
                  <a:cubicBezTo>
                    <a:pt x="4823" y="1689"/>
                    <a:pt x="4112" y="1686"/>
                    <a:pt x="3464" y="1443"/>
                  </a:cubicBezTo>
                  <a:cubicBezTo>
                    <a:pt x="3089" y="1301"/>
                    <a:pt x="2747" y="1083"/>
                    <a:pt x="2395" y="890"/>
                  </a:cubicBezTo>
                  <a:cubicBezTo>
                    <a:pt x="1643" y="481"/>
                    <a:pt x="836" y="182"/>
                    <a:pt x="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p:cNvSpPr/>
            <p:nvPr/>
          </p:nvSpPr>
          <p:spPr>
            <a:xfrm>
              <a:off x="8720217" y="1247521"/>
              <a:ext cx="370314" cy="158446"/>
            </a:xfrm>
            <a:custGeom>
              <a:avLst/>
              <a:gdLst/>
              <a:ahLst/>
              <a:cxnLst/>
              <a:rect l="l" t="t" r="r" b="b"/>
              <a:pathLst>
                <a:path w="3403" h="1456" extrusionOk="0">
                  <a:moveTo>
                    <a:pt x="186" y="0"/>
                  </a:moveTo>
                  <a:cubicBezTo>
                    <a:pt x="106" y="0"/>
                    <a:pt x="18" y="19"/>
                    <a:pt x="0" y="93"/>
                  </a:cubicBezTo>
                  <a:cubicBezTo>
                    <a:pt x="630" y="565"/>
                    <a:pt x="1413" y="773"/>
                    <a:pt x="2123" y="1116"/>
                  </a:cubicBezTo>
                  <a:cubicBezTo>
                    <a:pt x="2338" y="1221"/>
                    <a:pt x="2550" y="1339"/>
                    <a:pt x="2763" y="1456"/>
                  </a:cubicBezTo>
                  <a:cubicBezTo>
                    <a:pt x="2988" y="1316"/>
                    <a:pt x="3202" y="1158"/>
                    <a:pt x="3402" y="985"/>
                  </a:cubicBezTo>
                  <a:cubicBezTo>
                    <a:pt x="2431" y="424"/>
                    <a:pt x="1337" y="74"/>
                    <a:pt x="219" y="1"/>
                  </a:cubicBezTo>
                  <a:cubicBezTo>
                    <a:pt x="208" y="1"/>
                    <a:pt x="197" y="0"/>
                    <a:pt x="18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p:cNvSpPr/>
            <p:nvPr/>
          </p:nvSpPr>
          <p:spPr>
            <a:xfrm>
              <a:off x="7803509" y="555296"/>
              <a:ext cx="1879757" cy="757731"/>
            </a:xfrm>
            <a:custGeom>
              <a:avLst/>
              <a:gdLst/>
              <a:ahLst/>
              <a:cxnLst/>
              <a:rect l="l" t="t" r="r" b="b"/>
              <a:pathLst>
                <a:path w="17274" h="6963" extrusionOk="0">
                  <a:moveTo>
                    <a:pt x="14844" y="0"/>
                  </a:moveTo>
                  <a:cubicBezTo>
                    <a:pt x="14153" y="0"/>
                    <a:pt x="13328" y="77"/>
                    <a:pt x="12410" y="227"/>
                  </a:cubicBezTo>
                  <a:cubicBezTo>
                    <a:pt x="12469" y="297"/>
                    <a:pt x="12516" y="375"/>
                    <a:pt x="12570" y="448"/>
                  </a:cubicBezTo>
                  <a:cubicBezTo>
                    <a:pt x="12647" y="553"/>
                    <a:pt x="12729" y="655"/>
                    <a:pt x="12799" y="766"/>
                  </a:cubicBezTo>
                  <a:cubicBezTo>
                    <a:pt x="13352" y="689"/>
                    <a:pt x="13845" y="650"/>
                    <a:pt x="14260" y="650"/>
                  </a:cubicBezTo>
                  <a:cubicBezTo>
                    <a:pt x="15056" y="650"/>
                    <a:pt x="15567" y="794"/>
                    <a:pt x="15666" y="1097"/>
                  </a:cubicBezTo>
                  <a:cubicBezTo>
                    <a:pt x="15818" y="1558"/>
                    <a:pt x="14987" y="2285"/>
                    <a:pt x="13560" y="3059"/>
                  </a:cubicBezTo>
                  <a:cubicBezTo>
                    <a:pt x="12406" y="3686"/>
                    <a:pt x="10863" y="4342"/>
                    <a:pt x="9126" y="4913"/>
                  </a:cubicBezTo>
                  <a:cubicBezTo>
                    <a:pt x="7222" y="5538"/>
                    <a:pt x="5444" y="5941"/>
                    <a:pt x="4091" y="6094"/>
                  </a:cubicBezTo>
                  <a:cubicBezTo>
                    <a:pt x="3687" y="6139"/>
                    <a:pt x="3320" y="6162"/>
                    <a:pt x="3000" y="6162"/>
                  </a:cubicBezTo>
                  <a:cubicBezTo>
                    <a:pt x="2205" y="6162"/>
                    <a:pt x="1694" y="6019"/>
                    <a:pt x="1595" y="5716"/>
                  </a:cubicBezTo>
                  <a:cubicBezTo>
                    <a:pt x="1456" y="5292"/>
                    <a:pt x="2154" y="4637"/>
                    <a:pt x="3385" y="3930"/>
                  </a:cubicBezTo>
                  <a:cubicBezTo>
                    <a:pt x="3372" y="3782"/>
                    <a:pt x="3363" y="3632"/>
                    <a:pt x="3363" y="3480"/>
                  </a:cubicBezTo>
                  <a:cubicBezTo>
                    <a:pt x="3363" y="3466"/>
                    <a:pt x="3364" y="3454"/>
                    <a:pt x="3365" y="3441"/>
                  </a:cubicBezTo>
                  <a:cubicBezTo>
                    <a:pt x="3368" y="3375"/>
                    <a:pt x="3375" y="3308"/>
                    <a:pt x="3378" y="3242"/>
                  </a:cubicBezTo>
                  <a:lnTo>
                    <a:pt x="3378" y="3242"/>
                  </a:lnTo>
                  <a:cubicBezTo>
                    <a:pt x="1262" y="4360"/>
                    <a:pt x="0" y="5495"/>
                    <a:pt x="242" y="6234"/>
                  </a:cubicBezTo>
                  <a:cubicBezTo>
                    <a:pt x="403" y="6725"/>
                    <a:pt x="1205" y="6962"/>
                    <a:pt x="2422" y="6962"/>
                  </a:cubicBezTo>
                  <a:cubicBezTo>
                    <a:pt x="3044" y="6962"/>
                    <a:pt x="3774" y="6900"/>
                    <a:pt x="4583" y="6778"/>
                  </a:cubicBezTo>
                  <a:cubicBezTo>
                    <a:pt x="5984" y="6566"/>
                    <a:pt x="7618" y="6175"/>
                    <a:pt x="9331" y="5613"/>
                  </a:cubicBezTo>
                  <a:cubicBezTo>
                    <a:pt x="10923" y="5090"/>
                    <a:pt x="12369" y="4489"/>
                    <a:pt x="13573" y="3876"/>
                  </a:cubicBezTo>
                  <a:cubicBezTo>
                    <a:pt x="15872" y="2707"/>
                    <a:pt x="17273" y="1499"/>
                    <a:pt x="17020" y="727"/>
                  </a:cubicBezTo>
                  <a:cubicBezTo>
                    <a:pt x="16859" y="237"/>
                    <a:pt x="16058" y="0"/>
                    <a:pt x="1484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292;p27">
            <a:extLst>
              <a:ext uri="{FF2B5EF4-FFF2-40B4-BE49-F238E27FC236}">
                <a16:creationId xmlns:a16="http://schemas.microsoft.com/office/drawing/2014/main" id="{722406AC-DCFA-4A94-9429-8B4F81899D06}"/>
              </a:ext>
            </a:extLst>
          </p:cNvPr>
          <p:cNvSpPr txBox="1">
            <a:spLocks noGrp="1"/>
          </p:cNvSpPr>
          <p:nvPr>
            <p:ph type="title"/>
          </p:nvPr>
        </p:nvSpPr>
        <p:spPr>
          <a:xfrm>
            <a:off x="311700" y="264817"/>
            <a:ext cx="8520600" cy="572700"/>
          </a:xfrm>
          <a:prstGeom prst="rect">
            <a:avLst/>
          </a:prstGeom>
        </p:spPr>
        <p:txBody>
          <a:bodyPr spcFirstLastPara="1" wrap="square" lIns="91425" tIns="91425" rIns="91425" bIns="91425" anchor="t" anchorCtr="0">
            <a:noAutofit/>
          </a:bodyPr>
          <a:lstStyle/>
          <a:p>
            <a:pPr lvl="0"/>
            <a:r>
              <a:rPr lang="es-ES" sz="2400" dirty="0"/>
              <a:t>Principales competidores</a:t>
            </a:r>
            <a:endParaRPr sz="2400" dirty="0"/>
          </a:p>
        </p:txBody>
      </p:sp>
      <p:sp>
        <p:nvSpPr>
          <p:cNvPr id="43" name="Google Shape;291;p27">
            <a:extLst>
              <a:ext uri="{FF2B5EF4-FFF2-40B4-BE49-F238E27FC236}">
                <a16:creationId xmlns:a16="http://schemas.microsoft.com/office/drawing/2014/main" id="{93538054-8B20-4864-8BEF-8CB42867E2E1}"/>
              </a:ext>
            </a:extLst>
          </p:cNvPr>
          <p:cNvSpPr txBox="1">
            <a:spLocks noGrp="1"/>
          </p:cNvSpPr>
          <p:nvPr>
            <p:ph type="body" idx="1"/>
          </p:nvPr>
        </p:nvSpPr>
        <p:spPr>
          <a:xfrm>
            <a:off x="1045558" y="1770297"/>
            <a:ext cx="7052883" cy="18122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400"/>
              <a:buFont typeface="Rajdhani Medium"/>
              <a:buNone/>
              <a:defRPr sz="1400" b="0" i="0" u="none" strike="noStrike" cap="none">
                <a:solidFill>
                  <a:srgbClr val="FFFFFF"/>
                </a:solidFill>
                <a:latin typeface="Rajdhani Medium"/>
                <a:ea typeface="Rajdhani Medium"/>
                <a:cs typeface="Rajdhani Medium"/>
                <a:sym typeface="Rajdhani Medium"/>
              </a:defRPr>
            </a:lvl1pPr>
            <a:lvl2pPr marL="914400" marR="0" lvl="1" indent="-317500" algn="ctr" rtl="0">
              <a:lnSpc>
                <a:spcPct val="100000"/>
              </a:lnSpc>
              <a:spcBef>
                <a:spcPts val="0"/>
              </a:spcBef>
              <a:spcAft>
                <a:spcPts val="0"/>
              </a:spcAft>
              <a:buClr>
                <a:srgbClr val="FFFFFF"/>
              </a:buClr>
              <a:buSzPts val="1400"/>
              <a:buFont typeface="Rajdhani Medium"/>
              <a:buNone/>
              <a:defRPr sz="1400" b="0" i="0" u="none" strike="noStrike" cap="none">
                <a:solidFill>
                  <a:srgbClr val="FFFFFF"/>
                </a:solidFill>
                <a:latin typeface="Rajdhani Medium"/>
                <a:ea typeface="Rajdhani Medium"/>
                <a:cs typeface="Rajdhani Medium"/>
                <a:sym typeface="Rajdhani Medium"/>
              </a:defRPr>
            </a:lvl2pPr>
            <a:lvl3pPr marL="1371600" marR="0" lvl="2" indent="-317500" algn="ctr" rtl="0">
              <a:lnSpc>
                <a:spcPct val="100000"/>
              </a:lnSpc>
              <a:spcBef>
                <a:spcPts val="0"/>
              </a:spcBef>
              <a:spcAft>
                <a:spcPts val="0"/>
              </a:spcAft>
              <a:buClr>
                <a:srgbClr val="FFFFFF"/>
              </a:buClr>
              <a:buSzPts val="1400"/>
              <a:buFont typeface="Rajdhani Medium"/>
              <a:buNone/>
              <a:defRPr sz="1400" b="0" i="0" u="none" strike="noStrike" cap="none">
                <a:solidFill>
                  <a:srgbClr val="FFFFFF"/>
                </a:solidFill>
                <a:latin typeface="Rajdhani Medium"/>
                <a:ea typeface="Rajdhani Medium"/>
                <a:cs typeface="Rajdhani Medium"/>
                <a:sym typeface="Rajdhani Medium"/>
              </a:defRPr>
            </a:lvl3pPr>
            <a:lvl4pPr marL="1828800" marR="0" lvl="3" indent="-317500" algn="ctr" rtl="0">
              <a:lnSpc>
                <a:spcPct val="100000"/>
              </a:lnSpc>
              <a:spcBef>
                <a:spcPts val="0"/>
              </a:spcBef>
              <a:spcAft>
                <a:spcPts val="0"/>
              </a:spcAft>
              <a:buClr>
                <a:srgbClr val="FFFFFF"/>
              </a:buClr>
              <a:buSzPts val="1400"/>
              <a:buFont typeface="Rajdhani Medium"/>
              <a:buNone/>
              <a:defRPr sz="1400" b="0" i="0" u="none" strike="noStrike" cap="none">
                <a:solidFill>
                  <a:srgbClr val="FFFFFF"/>
                </a:solidFill>
                <a:latin typeface="Rajdhani Medium"/>
                <a:ea typeface="Rajdhani Medium"/>
                <a:cs typeface="Rajdhani Medium"/>
                <a:sym typeface="Rajdhani Medium"/>
              </a:defRPr>
            </a:lvl4pPr>
            <a:lvl5pPr marL="2286000" marR="0" lvl="4" indent="-317500" algn="ctr" rtl="0">
              <a:lnSpc>
                <a:spcPct val="100000"/>
              </a:lnSpc>
              <a:spcBef>
                <a:spcPts val="0"/>
              </a:spcBef>
              <a:spcAft>
                <a:spcPts val="0"/>
              </a:spcAft>
              <a:buClr>
                <a:srgbClr val="FFFFFF"/>
              </a:buClr>
              <a:buSzPts val="1400"/>
              <a:buFont typeface="Rajdhani Medium"/>
              <a:buNone/>
              <a:defRPr sz="1400" b="0" i="0" u="none" strike="noStrike" cap="none">
                <a:solidFill>
                  <a:srgbClr val="FFFFFF"/>
                </a:solidFill>
                <a:latin typeface="Rajdhani Medium"/>
                <a:ea typeface="Rajdhani Medium"/>
                <a:cs typeface="Rajdhani Medium"/>
                <a:sym typeface="Rajdhani Medium"/>
              </a:defRPr>
            </a:lvl5pPr>
            <a:lvl6pPr marL="2743200" marR="0" lvl="5" indent="-317500" algn="ctr" rtl="0">
              <a:lnSpc>
                <a:spcPct val="100000"/>
              </a:lnSpc>
              <a:spcBef>
                <a:spcPts val="0"/>
              </a:spcBef>
              <a:spcAft>
                <a:spcPts val="0"/>
              </a:spcAft>
              <a:buClr>
                <a:srgbClr val="FFFFFF"/>
              </a:buClr>
              <a:buSzPts val="1400"/>
              <a:buFont typeface="Rajdhani Medium"/>
              <a:buNone/>
              <a:defRPr sz="1400" b="0" i="0" u="none" strike="noStrike" cap="none">
                <a:solidFill>
                  <a:srgbClr val="FFFFFF"/>
                </a:solidFill>
                <a:latin typeface="Rajdhani Medium"/>
                <a:ea typeface="Rajdhani Medium"/>
                <a:cs typeface="Rajdhani Medium"/>
                <a:sym typeface="Rajdhani Medium"/>
              </a:defRPr>
            </a:lvl6pPr>
            <a:lvl7pPr marL="3200400" marR="0" lvl="6" indent="-317500" algn="ctr" rtl="0">
              <a:lnSpc>
                <a:spcPct val="100000"/>
              </a:lnSpc>
              <a:spcBef>
                <a:spcPts val="0"/>
              </a:spcBef>
              <a:spcAft>
                <a:spcPts val="0"/>
              </a:spcAft>
              <a:buClr>
                <a:srgbClr val="FFFFFF"/>
              </a:buClr>
              <a:buSzPts val="1400"/>
              <a:buFont typeface="Rajdhani Medium"/>
              <a:buNone/>
              <a:defRPr sz="1400" b="0" i="0" u="none" strike="noStrike" cap="none">
                <a:solidFill>
                  <a:srgbClr val="FFFFFF"/>
                </a:solidFill>
                <a:latin typeface="Rajdhani Medium"/>
                <a:ea typeface="Rajdhani Medium"/>
                <a:cs typeface="Rajdhani Medium"/>
                <a:sym typeface="Rajdhani Medium"/>
              </a:defRPr>
            </a:lvl7pPr>
            <a:lvl8pPr marL="3657600" marR="0" lvl="7" indent="-317500" algn="ctr" rtl="0">
              <a:lnSpc>
                <a:spcPct val="100000"/>
              </a:lnSpc>
              <a:spcBef>
                <a:spcPts val="0"/>
              </a:spcBef>
              <a:spcAft>
                <a:spcPts val="0"/>
              </a:spcAft>
              <a:buClr>
                <a:srgbClr val="FFFFFF"/>
              </a:buClr>
              <a:buSzPts val="1400"/>
              <a:buFont typeface="Rajdhani Medium"/>
              <a:buNone/>
              <a:defRPr sz="1400" b="0" i="0" u="none" strike="noStrike" cap="none">
                <a:solidFill>
                  <a:srgbClr val="FFFFFF"/>
                </a:solidFill>
                <a:latin typeface="Rajdhani Medium"/>
                <a:ea typeface="Rajdhani Medium"/>
                <a:cs typeface="Rajdhani Medium"/>
                <a:sym typeface="Rajdhani Medium"/>
              </a:defRPr>
            </a:lvl8pPr>
            <a:lvl9pPr marL="4114800" marR="0" lvl="8" indent="-317500" algn="ctr" rtl="0">
              <a:lnSpc>
                <a:spcPct val="100000"/>
              </a:lnSpc>
              <a:spcBef>
                <a:spcPts val="0"/>
              </a:spcBef>
              <a:spcAft>
                <a:spcPts val="0"/>
              </a:spcAft>
              <a:buClr>
                <a:srgbClr val="FFFFFF"/>
              </a:buClr>
              <a:buSzPts val="1400"/>
              <a:buFont typeface="Rajdhani Medium"/>
              <a:buNone/>
              <a:defRPr sz="1400" b="0" i="0" u="none" strike="noStrike" cap="none">
                <a:solidFill>
                  <a:srgbClr val="FFFFFF"/>
                </a:solidFill>
                <a:latin typeface="Rajdhani Medium"/>
                <a:ea typeface="Rajdhani Medium"/>
                <a:cs typeface="Rajdhani Medium"/>
                <a:sym typeface="Rajdhani Medium"/>
              </a:defRPr>
            </a:lvl9pPr>
          </a:lstStyle>
          <a:p>
            <a:pPr marL="596900" indent="0" algn="just">
              <a:buClr>
                <a:schemeClr val="accent2"/>
              </a:buClr>
            </a:pPr>
            <a:r>
              <a:rPr lang="es-MX" dirty="0"/>
              <a:t>No existe como tal un videojuego enfocado directamente a este modo de juego, la competencia suele tener un proceso no siempre deseado que hay que realizar antes de tener acceso a este modo de juego.</a:t>
            </a:r>
          </a:p>
          <a:p>
            <a:pPr marL="596900" indent="0" algn="just">
              <a:buClr>
                <a:schemeClr val="accent2"/>
              </a:buClr>
            </a:pPr>
            <a:endParaRPr lang="es-ES" sz="1050" b="1" dirty="0">
              <a:solidFill>
                <a:schemeClr val="lt1"/>
              </a:solidFill>
            </a:endParaRPr>
          </a:p>
          <a:p>
            <a:pPr marL="596900" indent="0" algn="just">
              <a:buClr>
                <a:schemeClr val="accent2"/>
              </a:buClr>
            </a:pPr>
            <a:endParaRPr lang="es-ES" sz="1050" b="1" dirty="0">
              <a:solidFill>
                <a:schemeClr val="lt1"/>
              </a:solidFill>
            </a:endParaRPr>
          </a:p>
          <a:p>
            <a:pPr marL="914400" indent="-317500" algn="just">
              <a:buClr>
                <a:schemeClr val="accent2"/>
              </a:buClr>
              <a:buFont typeface="Staatliches"/>
              <a:buChar char="●"/>
            </a:pPr>
            <a:r>
              <a:rPr lang="es-ES" sz="1600" dirty="0" err="1"/>
              <a:t>Maplestory</a:t>
            </a:r>
            <a:r>
              <a:rPr lang="es-ES" sz="1600" dirty="0"/>
              <a:t> </a:t>
            </a:r>
            <a:r>
              <a:rPr lang="en-US" sz="1600" dirty="0"/>
              <a:t> - Monster Carnival</a:t>
            </a:r>
            <a:endParaRPr lang="es-ES" sz="1600" dirty="0"/>
          </a:p>
          <a:p>
            <a:pPr marL="914400" indent="-317500" algn="just">
              <a:buClr>
                <a:schemeClr val="accent2"/>
              </a:buClr>
              <a:buFont typeface="Staatliches"/>
              <a:buChar char="●"/>
            </a:pPr>
            <a:endParaRPr lang="es-MX" sz="1600" dirty="0"/>
          </a:p>
          <a:p>
            <a:pPr marL="914400" indent="-317500" algn="just">
              <a:buClr>
                <a:schemeClr val="accent2"/>
              </a:buClr>
              <a:buFont typeface="Staatliches"/>
              <a:buChar char="●"/>
            </a:pPr>
            <a:r>
              <a:rPr lang="es-MX" sz="1600" dirty="0"/>
              <a:t>Destiny 2 - </a:t>
            </a:r>
            <a:r>
              <a:rPr lang="es-MX" sz="1600" dirty="0" err="1"/>
              <a:t>Gambit</a:t>
            </a:r>
            <a:endParaRPr lang="es-MX" sz="1600" dirty="0"/>
          </a:p>
        </p:txBody>
      </p:sp>
      <p:grpSp>
        <p:nvGrpSpPr>
          <p:cNvPr id="44" name="Google Shape;706;p37">
            <a:extLst>
              <a:ext uri="{FF2B5EF4-FFF2-40B4-BE49-F238E27FC236}">
                <a16:creationId xmlns:a16="http://schemas.microsoft.com/office/drawing/2014/main" id="{BE3379C1-21FA-404B-BE69-A75F98756F91}"/>
              </a:ext>
            </a:extLst>
          </p:cNvPr>
          <p:cNvGrpSpPr/>
          <p:nvPr/>
        </p:nvGrpSpPr>
        <p:grpSpPr>
          <a:xfrm>
            <a:off x="468649" y="4343674"/>
            <a:ext cx="466895" cy="466877"/>
            <a:chOff x="2238350" y="1686100"/>
            <a:chExt cx="660950" cy="660925"/>
          </a:xfrm>
        </p:grpSpPr>
        <p:sp>
          <p:nvSpPr>
            <p:cNvPr id="45" name="Google Shape;707;p37">
              <a:extLst>
                <a:ext uri="{FF2B5EF4-FFF2-40B4-BE49-F238E27FC236}">
                  <a16:creationId xmlns:a16="http://schemas.microsoft.com/office/drawing/2014/main" id="{AACBF5F8-1290-43A7-800D-3CF1BEB1C61F}"/>
                </a:ext>
              </a:extLst>
            </p:cNvPr>
            <p:cNvSpPr/>
            <p:nvPr/>
          </p:nvSpPr>
          <p:spPr>
            <a:xfrm>
              <a:off x="2238350" y="1686100"/>
              <a:ext cx="660950" cy="660925"/>
            </a:xfrm>
            <a:custGeom>
              <a:avLst/>
              <a:gdLst/>
              <a:ahLst/>
              <a:cxnLst/>
              <a:rect l="l" t="t" r="r" b="b"/>
              <a:pathLst>
                <a:path w="26438" h="26437" extrusionOk="0">
                  <a:moveTo>
                    <a:pt x="13219" y="0"/>
                  </a:moveTo>
                  <a:cubicBezTo>
                    <a:pt x="9714" y="0"/>
                    <a:pt x="6352" y="1393"/>
                    <a:pt x="3873" y="3871"/>
                  </a:cubicBezTo>
                  <a:cubicBezTo>
                    <a:pt x="1393" y="6350"/>
                    <a:pt x="1" y="9712"/>
                    <a:pt x="1" y="13218"/>
                  </a:cubicBezTo>
                  <a:cubicBezTo>
                    <a:pt x="1" y="16723"/>
                    <a:pt x="1393" y="20086"/>
                    <a:pt x="3873" y="22564"/>
                  </a:cubicBezTo>
                  <a:cubicBezTo>
                    <a:pt x="6352" y="25044"/>
                    <a:pt x="9714" y="26437"/>
                    <a:pt x="13219" y="26437"/>
                  </a:cubicBezTo>
                  <a:cubicBezTo>
                    <a:pt x="16725" y="26437"/>
                    <a:pt x="20086" y="25044"/>
                    <a:pt x="22566" y="22564"/>
                  </a:cubicBezTo>
                  <a:cubicBezTo>
                    <a:pt x="25044" y="20086"/>
                    <a:pt x="26437" y="16723"/>
                    <a:pt x="26437" y="13218"/>
                  </a:cubicBezTo>
                  <a:cubicBezTo>
                    <a:pt x="26437" y="9712"/>
                    <a:pt x="25044" y="6350"/>
                    <a:pt x="22566" y="3871"/>
                  </a:cubicBezTo>
                  <a:cubicBezTo>
                    <a:pt x="20086" y="1393"/>
                    <a:pt x="16725" y="0"/>
                    <a:pt x="13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08;p37">
              <a:extLst>
                <a:ext uri="{FF2B5EF4-FFF2-40B4-BE49-F238E27FC236}">
                  <a16:creationId xmlns:a16="http://schemas.microsoft.com/office/drawing/2014/main" id="{1FFC9CD6-4832-4DC1-8DE5-E765B0BF4E55}"/>
                </a:ext>
              </a:extLst>
            </p:cNvPr>
            <p:cNvSpPr/>
            <p:nvPr/>
          </p:nvSpPr>
          <p:spPr>
            <a:xfrm>
              <a:off x="2365450" y="1819175"/>
              <a:ext cx="114550" cy="107800"/>
            </a:xfrm>
            <a:custGeom>
              <a:avLst/>
              <a:gdLst/>
              <a:ahLst/>
              <a:cxnLst/>
              <a:rect l="l" t="t" r="r" b="b"/>
              <a:pathLst>
                <a:path w="4582" h="4312" extrusionOk="0">
                  <a:moveTo>
                    <a:pt x="2309" y="0"/>
                  </a:moveTo>
                  <a:cubicBezTo>
                    <a:pt x="1666" y="0"/>
                    <a:pt x="1043" y="289"/>
                    <a:pt x="627" y="807"/>
                  </a:cubicBezTo>
                  <a:cubicBezTo>
                    <a:pt x="82" y="1488"/>
                    <a:pt x="0" y="2430"/>
                    <a:pt x="420" y="3193"/>
                  </a:cubicBezTo>
                  <a:cubicBezTo>
                    <a:pt x="801" y="3888"/>
                    <a:pt x="1528" y="4311"/>
                    <a:pt x="2309" y="4311"/>
                  </a:cubicBezTo>
                  <a:cubicBezTo>
                    <a:pt x="2387" y="4311"/>
                    <a:pt x="2466" y="4307"/>
                    <a:pt x="2545" y="4298"/>
                  </a:cubicBezTo>
                  <a:cubicBezTo>
                    <a:pt x="3728" y="4170"/>
                    <a:pt x="4582" y="3104"/>
                    <a:pt x="4451" y="1921"/>
                  </a:cubicBezTo>
                  <a:cubicBezTo>
                    <a:pt x="4356" y="1054"/>
                    <a:pt x="3749" y="330"/>
                    <a:pt x="2912" y="87"/>
                  </a:cubicBezTo>
                  <a:cubicBezTo>
                    <a:pt x="2713" y="29"/>
                    <a:pt x="2510" y="0"/>
                    <a:pt x="2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09;p37">
              <a:extLst>
                <a:ext uri="{FF2B5EF4-FFF2-40B4-BE49-F238E27FC236}">
                  <a16:creationId xmlns:a16="http://schemas.microsoft.com/office/drawing/2014/main" id="{CC7CF029-AEC4-4884-8831-9CC7AFA31CBD}"/>
                </a:ext>
              </a:extLst>
            </p:cNvPr>
            <p:cNvSpPr/>
            <p:nvPr/>
          </p:nvSpPr>
          <p:spPr>
            <a:xfrm>
              <a:off x="2502425" y="1740575"/>
              <a:ext cx="66675" cy="62725"/>
            </a:xfrm>
            <a:custGeom>
              <a:avLst/>
              <a:gdLst/>
              <a:ahLst/>
              <a:cxnLst/>
              <a:rect l="l" t="t" r="r" b="b"/>
              <a:pathLst>
                <a:path w="2667" h="2509" extrusionOk="0">
                  <a:moveTo>
                    <a:pt x="1345" y="0"/>
                  </a:moveTo>
                  <a:cubicBezTo>
                    <a:pt x="970" y="0"/>
                    <a:pt x="608" y="168"/>
                    <a:pt x="365" y="469"/>
                  </a:cubicBezTo>
                  <a:cubicBezTo>
                    <a:pt x="47" y="866"/>
                    <a:pt x="0" y="1414"/>
                    <a:pt x="244" y="1857"/>
                  </a:cubicBezTo>
                  <a:cubicBezTo>
                    <a:pt x="467" y="2262"/>
                    <a:pt x="889" y="2508"/>
                    <a:pt x="1343" y="2508"/>
                  </a:cubicBezTo>
                  <a:cubicBezTo>
                    <a:pt x="1389" y="2508"/>
                    <a:pt x="1435" y="2506"/>
                    <a:pt x="1481" y="2501"/>
                  </a:cubicBezTo>
                  <a:cubicBezTo>
                    <a:pt x="2170" y="2425"/>
                    <a:pt x="2666" y="1806"/>
                    <a:pt x="2591" y="1117"/>
                  </a:cubicBezTo>
                  <a:cubicBezTo>
                    <a:pt x="2535" y="613"/>
                    <a:pt x="2180" y="192"/>
                    <a:pt x="1695" y="50"/>
                  </a:cubicBezTo>
                  <a:cubicBezTo>
                    <a:pt x="1579" y="16"/>
                    <a:pt x="1461" y="0"/>
                    <a:pt x="13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10;p37">
              <a:extLst>
                <a:ext uri="{FF2B5EF4-FFF2-40B4-BE49-F238E27FC236}">
                  <a16:creationId xmlns:a16="http://schemas.microsoft.com/office/drawing/2014/main" id="{837E0D14-F464-474F-A9E6-745DE59CCDF8}"/>
                </a:ext>
              </a:extLst>
            </p:cNvPr>
            <p:cNvSpPr/>
            <p:nvPr/>
          </p:nvSpPr>
          <p:spPr>
            <a:xfrm>
              <a:off x="2639625" y="1819125"/>
              <a:ext cx="27625" cy="23200"/>
            </a:xfrm>
            <a:custGeom>
              <a:avLst/>
              <a:gdLst/>
              <a:ahLst/>
              <a:cxnLst/>
              <a:rect l="l" t="t" r="r" b="b"/>
              <a:pathLst>
                <a:path w="1105" h="928" extrusionOk="0">
                  <a:moveTo>
                    <a:pt x="495" y="1"/>
                  </a:moveTo>
                  <a:cubicBezTo>
                    <a:pt x="239" y="1"/>
                    <a:pt x="1" y="219"/>
                    <a:pt x="34" y="515"/>
                  </a:cubicBezTo>
                  <a:cubicBezTo>
                    <a:pt x="59" y="751"/>
                    <a:pt x="259" y="927"/>
                    <a:pt x="492" y="927"/>
                  </a:cubicBezTo>
                  <a:cubicBezTo>
                    <a:pt x="509" y="927"/>
                    <a:pt x="526" y="926"/>
                    <a:pt x="544" y="924"/>
                  </a:cubicBezTo>
                  <a:cubicBezTo>
                    <a:pt x="954" y="879"/>
                    <a:pt x="1104" y="361"/>
                    <a:pt x="782" y="104"/>
                  </a:cubicBezTo>
                  <a:cubicBezTo>
                    <a:pt x="693" y="33"/>
                    <a:pt x="593" y="1"/>
                    <a:pt x="4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38"/>
          <p:cNvSpPr txBox="1">
            <a:spLocks noGrp="1"/>
          </p:cNvSpPr>
          <p:nvPr>
            <p:ph type="title" idx="2"/>
          </p:nvPr>
        </p:nvSpPr>
        <p:spPr>
          <a:xfrm>
            <a:off x="311700" y="84267"/>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Ruta tecnológica</a:t>
            </a:r>
            <a:endParaRPr dirty="0"/>
          </a:p>
        </p:txBody>
      </p:sp>
      <p:sp>
        <p:nvSpPr>
          <p:cNvPr id="177" name="Google Shape;1078;p46">
            <a:extLst>
              <a:ext uri="{FF2B5EF4-FFF2-40B4-BE49-F238E27FC236}">
                <a16:creationId xmlns:a16="http://schemas.microsoft.com/office/drawing/2014/main" id="{D1A8FDA6-E48F-4B49-A113-D0A27A5C8E94}"/>
              </a:ext>
            </a:extLst>
          </p:cNvPr>
          <p:cNvSpPr/>
          <p:nvPr/>
        </p:nvSpPr>
        <p:spPr>
          <a:xfrm>
            <a:off x="1335453" y="2098019"/>
            <a:ext cx="522600" cy="522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200">
                <a:solidFill>
                  <a:srgbClr val="FFFFFF"/>
                </a:solidFill>
                <a:latin typeface="Staatliches"/>
                <a:ea typeface="Staatliches"/>
                <a:cs typeface="Staatliches"/>
                <a:sym typeface="Staatliches"/>
              </a:rPr>
              <a:t>1</a:t>
            </a:r>
            <a:endParaRPr sz="1200">
              <a:solidFill>
                <a:srgbClr val="FFFFFF"/>
              </a:solidFill>
              <a:latin typeface="Staatliches"/>
              <a:ea typeface="Staatliches"/>
              <a:cs typeface="Staatliches"/>
              <a:sym typeface="Staatliches"/>
            </a:endParaRPr>
          </a:p>
        </p:txBody>
      </p:sp>
      <p:sp>
        <p:nvSpPr>
          <p:cNvPr id="186" name="Google Shape;1087;p46">
            <a:extLst>
              <a:ext uri="{FF2B5EF4-FFF2-40B4-BE49-F238E27FC236}">
                <a16:creationId xmlns:a16="http://schemas.microsoft.com/office/drawing/2014/main" id="{A74F5232-8C45-41C2-9D09-52591E00B8D4}"/>
              </a:ext>
            </a:extLst>
          </p:cNvPr>
          <p:cNvSpPr/>
          <p:nvPr/>
        </p:nvSpPr>
        <p:spPr>
          <a:xfrm>
            <a:off x="901053" y="854724"/>
            <a:ext cx="1391400" cy="1391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096;p46">
            <a:extLst>
              <a:ext uri="{FF2B5EF4-FFF2-40B4-BE49-F238E27FC236}">
                <a16:creationId xmlns:a16="http://schemas.microsoft.com/office/drawing/2014/main" id="{D0AD4E78-4B88-465B-B071-5A47E974E4FB}"/>
              </a:ext>
            </a:extLst>
          </p:cNvPr>
          <p:cNvSpPr txBox="1"/>
          <p:nvPr/>
        </p:nvSpPr>
        <p:spPr>
          <a:xfrm>
            <a:off x="988767" y="1058424"/>
            <a:ext cx="1217700" cy="98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chemeClr val="lt1"/>
                </a:solidFill>
                <a:latin typeface="Staatliches"/>
                <a:ea typeface="Staatliches"/>
                <a:cs typeface="Staatliches"/>
                <a:sym typeface="Staatliches"/>
              </a:rPr>
              <a:t>Etapa </a:t>
            </a:r>
            <a:endParaRPr lang="es-MX" dirty="0"/>
          </a:p>
        </p:txBody>
      </p:sp>
      <p:cxnSp>
        <p:nvCxnSpPr>
          <p:cNvPr id="195" name="Google Shape;1097;p46">
            <a:extLst>
              <a:ext uri="{FF2B5EF4-FFF2-40B4-BE49-F238E27FC236}">
                <a16:creationId xmlns:a16="http://schemas.microsoft.com/office/drawing/2014/main" id="{A846F239-24CA-4B9E-857D-EBC48A487ABB}"/>
              </a:ext>
            </a:extLst>
          </p:cNvPr>
          <p:cNvCxnSpPr>
            <a:cxnSpLocks/>
          </p:cNvCxnSpPr>
          <p:nvPr/>
        </p:nvCxnSpPr>
        <p:spPr>
          <a:xfrm flipH="1">
            <a:off x="2638832" y="1557707"/>
            <a:ext cx="1005419" cy="0"/>
          </a:xfrm>
          <a:prstGeom prst="straightConnector1">
            <a:avLst/>
          </a:prstGeom>
          <a:noFill/>
          <a:ln w="9525" cap="flat" cmpd="sng">
            <a:solidFill>
              <a:srgbClr val="F3F3F3"/>
            </a:solidFill>
            <a:prstDash val="solid"/>
            <a:round/>
            <a:headEnd type="none" w="med" len="med"/>
            <a:tailEnd type="none" w="med" len="med"/>
          </a:ln>
        </p:spPr>
      </p:cxnSp>
      <p:sp>
        <p:nvSpPr>
          <p:cNvPr id="200" name="Google Shape;1078;p46">
            <a:extLst>
              <a:ext uri="{FF2B5EF4-FFF2-40B4-BE49-F238E27FC236}">
                <a16:creationId xmlns:a16="http://schemas.microsoft.com/office/drawing/2014/main" id="{94C9E27B-C618-4A00-B300-27AC3B1E4E0C}"/>
              </a:ext>
            </a:extLst>
          </p:cNvPr>
          <p:cNvSpPr/>
          <p:nvPr/>
        </p:nvSpPr>
        <p:spPr>
          <a:xfrm>
            <a:off x="4310700" y="2098019"/>
            <a:ext cx="522600" cy="522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200" dirty="0">
                <a:solidFill>
                  <a:srgbClr val="FFFFFF"/>
                </a:solidFill>
                <a:latin typeface="Staatliches"/>
                <a:ea typeface="Staatliches"/>
                <a:cs typeface="Staatliches"/>
                <a:sym typeface="Staatliches"/>
              </a:rPr>
              <a:t>2</a:t>
            </a:r>
            <a:endParaRPr sz="1200" dirty="0">
              <a:solidFill>
                <a:srgbClr val="FFFFFF"/>
              </a:solidFill>
              <a:latin typeface="Staatliches"/>
              <a:ea typeface="Staatliches"/>
              <a:cs typeface="Staatliches"/>
              <a:sym typeface="Staatliches"/>
            </a:endParaRPr>
          </a:p>
        </p:txBody>
      </p:sp>
      <p:sp>
        <p:nvSpPr>
          <p:cNvPr id="201" name="Google Shape;1087;p46">
            <a:extLst>
              <a:ext uri="{FF2B5EF4-FFF2-40B4-BE49-F238E27FC236}">
                <a16:creationId xmlns:a16="http://schemas.microsoft.com/office/drawing/2014/main" id="{902C74FC-81E1-488A-BC1D-ABEC6D93BBE5}"/>
              </a:ext>
            </a:extLst>
          </p:cNvPr>
          <p:cNvSpPr/>
          <p:nvPr/>
        </p:nvSpPr>
        <p:spPr>
          <a:xfrm>
            <a:off x="3876300" y="854724"/>
            <a:ext cx="1391400" cy="1391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096;p46">
            <a:extLst>
              <a:ext uri="{FF2B5EF4-FFF2-40B4-BE49-F238E27FC236}">
                <a16:creationId xmlns:a16="http://schemas.microsoft.com/office/drawing/2014/main" id="{D4A892B7-6B7C-41A4-89DC-B30CBB4793F8}"/>
              </a:ext>
            </a:extLst>
          </p:cNvPr>
          <p:cNvSpPr txBox="1"/>
          <p:nvPr/>
        </p:nvSpPr>
        <p:spPr>
          <a:xfrm>
            <a:off x="3964014" y="1004747"/>
            <a:ext cx="1217700" cy="98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chemeClr val="lt1"/>
                </a:solidFill>
                <a:latin typeface="Staatliches"/>
                <a:ea typeface="Staatliches"/>
                <a:cs typeface="Staatliches"/>
                <a:sym typeface="Staatliches"/>
              </a:rPr>
              <a:t>Etapa </a:t>
            </a:r>
            <a:endParaRPr lang="es-MX" dirty="0"/>
          </a:p>
        </p:txBody>
      </p:sp>
      <p:sp>
        <p:nvSpPr>
          <p:cNvPr id="203" name="Google Shape;1078;p46">
            <a:extLst>
              <a:ext uri="{FF2B5EF4-FFF2-40B4-BE49-F238E27FC236}">
                <a16:creationId xmlns:a16="http://schemas.microsoft.com/office/drawing/2014/main" id="{E328FDF0-4248-42AE-9C77-FE377E31E27D}"/>
              </a:ext>
            </a:extLst>
          </p:cNvPr>
          <p:cNvSpPr/>
          <p:nvPr/>
        </p:nvSpPr>
        <p:spPr>
          <a:xfrm>
            <a:off x="7285947" y="2098019"/>
            <a:ext cx="522600" cy="522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200" dirty="0">
                <a:solidFill>
                  <a:srgbClr val="FFFFFF"/>
                </a:solidFill>
                <a:latin typeface="Staatliches"/>
                <a:ea typeface="Staatliches"/>
                <a:cs typeface="Staatliches"/>
                <a:sym typeface="Staatliches"/>
              </a:rPr>
              <a:t>3</a:t>
            </a:r>
            <a:endParaRPr sz="1200" dirty="0">
              <a:solidFill>
                <a:srgbClr val="FFFFFF"/>
              </a:solidFill>
              <a:latin typeface="Staatliches"/>
              <a:ea typeface="Staatliches"/>
              <a:cs typeface="Staatliches"/>
              <a:sym typeface="Staatliches"/>
            </a:endParaRPr>
          </a:p>
        </p:txBody>
      </p:sp>
      <p:sp>
        <p:nvSpPr>
          <p:cNvPr id="204" name="Google Shape;1087;p46">
            <a:extLst>
              <a:ext uri="{FF2B5EF4-FFF2-40B4-BE49-F238E27FC236}">
                <a16:creationId xmlns:a16="http://schemas.microsoft.com/office/drawing/2014/main" id="{4DE7956C-ADD6-4372-8BA9-A85182EBD09C}"/>
              </a:ext>
            </a:extLst>
          </p:cNvPr>
          <p:cNvSpPr/>
          <p:nvPr/>
        </p:nvSpPr>
        <p:spPr>
          <a:xfrm>
            <a:off x="6851547" y="854724"/>
            <a:ext cx="1391400" cy="1391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096;p46">
            <a:extLst>
              <a:ext uri="{FF2B5EF4-FFF2-40B4-BE49-F238E27FC236}">
                <a16:creationId xmlns:a16="http://schemas.microsoft.com/office/drawing/2014/main" id="{D133CA7F-468A-41FA-8FB4-D2FCA0EFC5B8}"/>
              </a:ext>
            </a:extLst>
          </p:cNvPr>
          <p:cNvSpPr txBox="1"/>
          <p:nvPr/>
        </p:nvSpPr>
        <p:spPr>
          <a:xfrm>
            <a:off x="6939261" y="1058424"/>
            <a:ext cx="1217700" cy="98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dirty="0">
                <a:solidFill>
                  <a:schemeClr val="lt1"/>
                </a:solidFill>
                <a:latin typeface="Staatliches"/>
                <a:ea typeface="Staatliches"/>
                <a:cs typeface="Staatliches"/>
                <a:sym typeface="Staatliches"/>
              </a:rPr>
              <a:t>Etapa </a:t>
            </a:r>
            <a:endParaRPr lang="es-MX" dirty="0"/>
          </a:p>
        </p:txBody>
      </p:sp>
      <p:cxnSp>
        <p:nvCxnSpPr>
          <p:cNvPr id="206" name="Google Shape;1097;p46">
            <a:extLst>
              <a:ext uri="{FF2B5EF4-FFF2-40B4-BE49-F238E27FC236}">
                <a16:creationId xmlns:a16="http://schemas.microsoft.com/office/drawing/2014/main" id="{292FC09D-97C8-49EA-80D2-62E7874D51F7}"/>
              </a:ext>
            </a:extLst>
          </p:cNvPr>
          <p:cNvCxnSpPr>
            <a:cxnSpLocks/>
          </p:cNvCxnSpPr>
          <p:nvPr/>
        </p:nvCxnSpPr>
        <p:spPr>
          <a:xfrm flipH="1">
            <a:off x="5582339" y="1496747"/>
            <a:ext cx="1005419" cy="0"/>
          </a:xfrm>
          <a:prstGeom prst="straightConnector1">
            <a:avLst/>
          </a:prstGeom>
          <a:noFill/>
          <a:ln w="9525" cap="flat" cmpd="sng">
            <a:solidFill>
              <a:srgbClr val="F3F3F3"/>
            </a:solidFill>
            <a:prstDash val="solid"/>
            <a:round/>
            <a:headEnd type="none" w="med" len="med"/>
            <a:tailEnd type="none" w="med" len="med"/>
          </a:ln>
        </p:spPr>
      </p:cxnSp>
      <p:sp>
        <p:nvSpPr>
          <p:cNvPr id="207" name="Google Shape;1086;p46">
            <a:extLst>
              <a:ext uri="{FF2B5EF4-FFF2-40B4-BE49-F238E27FC236}">
                <a16:creationId xmlns:a16="http://schemas.microsoft.com/office/drawing/2014/main" id="{10070C11-4CC0-47E9-A9B4-F79687AD6D0A}"/>
              </a:ext>
            </a:extLst>
          </p:cNvPr>
          <p:cNvSpPr/>
          <p:nvPr/>
        </p:nvSpPr>
        <p:spPr>
          <a:xfrm>
            <a:off x="947553" y="2724427"/>
            <a:ext cx="1298400" cy="3957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200" dirty="0">
                <a:solidFill>
                  <a:schemeClr val="accent5"/>
                </a:solidFill>
                <a:latin typeface="Staatliches"/>
                <a:ea typeface="Staatliches"/>
                <a:cs typeface="Staatliches"/>
                <a:sym typeface="Staatliches"/>
              </a:rPr>
              <a:t>1 mapa.</a:t>
            </a:r>
            <a:endParaRPr sz="1200" dirty="0">
              <a:solidFill>
                <a:schemeClr val="accent5"/>
              </a:solidFill>
              <a:latin typeface="Staatliches"/>
              <a:ea typeface="Staatliches"/>
              <a:cs typeface="Staatliches"/>
              <a:sym typeface="Staatliches"/>
            </a:endParaRPr>
          </a:p>
        </p:txBody>
      </p:sp>
      <p:sp>
        <p:nvSpPr>
          <p:cNvPr id="208" name="Google Shape;1086;p46">
            <a:extLst>
              <a:ext uri="{FF2B5EF4-FFF2-40B4-BE49-F238E27FC236}">
                <a16:creationId xmlns:a16="http://schemas.microsoft.com/office/drawing/2014/main" id="{A4540E1A-2FD8-4462-8041-3EA484F4929D}"/>
              </a:ext>
            </a:extLst>
          </p:cNvPr>
          <p:cNvSpPr/>
          <p:nvPr/>
        </p:nvSpPr>
        <p:spPr>
          <a:xfrm>
            <a:off x="947553" y="3332026"/>
            <a:ext cx="1298400" cy="3957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200" dirty="0">
                <a:solidFill>
                  <a:schemeClr val="accent5"/>
                </a:solidFill>
                <a:latin typeface="Staatliches"/>
                <a:ea typeface="Staatliches"/>
                <a:cs typeface="Staatliches"/>
                <a:sym typeface="Staatliches"/>
              </a:rPr>
              <a:t>3 tipos de enemigos</a:t>
            </a:r>
            <a:endParaRPr sz="1200" dirty="0">
              <a:solidFill>
                <a:schemeClr val="accent5"/>
              </a:solidFill>
              <a:latin typeface="Staatliches"/>
              <a:ea typeface="Staatliches"/>
              <a:cs typeface="Staatliches"/>
              <a:sym typeface="Staatliches"/>
            </a:endParaRPr>
          </a:p>
        </p:txBody>
      </p:sp>
      <p:sp>
        <p:nvSpPr>
          <p:cNvPr id="209" name="Google Shape;1086;p46">
            <a:extLst>
              <a:ext uri="{FF2B5EF4-FFF2-40B4-BE49-F238E27FC236}">
                <a16:creationId xmlns:a16="http://schemas.microsoft.com/office/drawing/2014/main" id="{FE3F02ED-8151-41D8-81B3-60790C311B4E}"/>
              </a:ext>
            </a:extLst>
          </p:cNvPr>
          <p:cNvSpPr/>
          <p:nvPr/>
        </p:nvSpPr>
        <p:spPr>
          <a:xfrm>
            <a:off x="947553" y="3939625"/>
            <a:ext cx="1298400" cy="3957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200" dirty="0">
                <a:solidFill>
                  <a:schemeClr val="accent5"/>
                </a:solidFill>
                <a:latin typeface="Staatliches"/>
                <a:ea typeface="Staatliches"/>
                <a:cs typeface="Staatliches"/>
                <a:sym typeface="Staatliches"/>
              </a:rPr>
              <a:t>3 personajes</a:t>
            </a:r>
            <a:endParaRPr sz="1200" dirty="0">
              <a:solidFill>
                <a:schemeClr val="accent5"/>
              </a:solidFill>
              <a:latin typeface="Staatliches"/>
              <a:ea typeface="Staatliches"/>
              <a:cs typeface="Staatliches"/>
              <a:sym typeface="Staatliches"/>
            </a:endParaRPr>
          </a:p>
        </p:txBody>
      </p:sp>
      <p:sp>
        <p:nvSpPr>
          <p:cNvPr id="210" name="Google Shape;1086;p46">
            <a:extLst>
              <a:ext uri="{FF2B5EF4-FFF2-40B4-BE49-F238E27FC236}">
                <a16:creationId xmlns:a16="http://schemas.microsoft.com/office/drawing/2014/main" id="{A1BBA77F-3268-434C-8907-8E4F9406C26D}"/>
              </a:ext>
            </a:extLst>
          </p:cNvPr>
          <p:cNvSpPr/>
          <p:nvPr/>
        </p:nvSpPr>
        <p:spPr>
          <a:xfrm>
            <a:off x="947553" y="4553650"/>
            <a:ext cx="1298400" cy="3957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s-MX" sz="1200" dirty="0">
                <a:solidFill>
                  <a:schemeClr val="accent5"/>
                </a:solidFill>
                <a:latin typeface="Staatliches"/>
                <a:ea typeface="Staatliches"/>
                <a:cs typeface="Staatliches"/>
                <a:sym typeface="Staatliches"/>
              </a:rPr>
              <a:t>M</a:t>
            </a:r>
            <a:r>
              <a:rPr lang="en" sz="1200" dirty="0">
                <a:solidFill>
                  <a:schemeClr val="accent5"/>
                </a:solidFill>
                <a:latin typeface="Staatliches"/>
                <a:ea typeface="Staatliches"/>
                <a:cs typeface="Staatliches"/>
                <a:sym typeface="Staatliches"/>
              </a:rPr>
              <a:t>odo de 3v3</a:t>
            </a:r>
            <a:endParaRPr sz="1200" dirty="0">
              <a:solidFill>
                <a:schemeClr val="accent5"/>
              </a:solidFill>
              <a:latin typeface="Staatliches"/>
              <a:ea typeface="Staatliches"/>
              <a:cs typeface="Staatliches"/>
              <a:sym typeface="Staatliches"/>
            </a:endParaRPr>
          </a:p>
        </p:txBody>
      </p:sp>
      <p:sp>
        <p:nvSpPr>
          <p:cNvPr id="211" name="Google Shape;1086;p46">
            <a:extLst>
              <a:ext uri="{FF2B5EF4-FFF2-40B4-BE49-F238E27FC236}">
                <a16:creationId xmlns:a16="http://schemas.microsoft.com/office/drawing/2014/main" id="{8B5EC38C-03F4-4DC4-B98A-1A3506988159}"/>
              </a:ext>
            </a:extLst>
          </p:cNvPr>
          <p:cNvSpPr/>
          <p:nvPr/>
        </p:nvSpPr>
        <p:spPr>
          <a:xfrm>
            <a:off x="3927258" y="2724427"/>
            <a:ext cx="1298400" cy="3957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200" dirty="0">
                <a:solidFill>
                  <a:schemeClr val="accent5"/>
                </a:solidFill>
                <a:latin typeface="Staatliches"/>
                <a:ea typeface="Staatliches"/>
                <a:cs typeface="Staatliches"/>
                <a:sym typeface="Staatliches"/>
              </a:rPr>
              <a:t>1 mapa.</a:t>
            </a:r>
            <a:endParaRPr sz="1200" dirty="0">
              <a:solidFill>
                <a:schemeClr val="accent5"/>
              </a:solidFill>
              <a:latin typeface="Staatliches"/>
              <a:ea typeface="Staatliches"/>
              <a:cs typeface="Staatliches"/>
              <a:sym typeface="Staatliches"/>
            </a:endParaRPr>
          </a:p>
        </p:txBody>
      </p:sp>
      <p:sp>
        <p:nvSpPr>
          <p:cNvPr id="212" name="Google Shape;1086;p46">
            <a:extLst>
              <a:ext uri="{FF2B5EF4-FFF2-40B4-BE49-F238E27FC236}">
                <a16:creationId xmlns:a16="http://schemas.microsoft.com/office/drawing/2014/main" id="{EB3C1976-A600-43E9-8367-777BB690C912}"/>
              </a:ext>
            </a:extLst>
          </p:cNvPr>
          <p:cNvSpPr/>
          <p:nvPr/>
        </p:nvSpPr>
        <p:spPr>
          <a:xfrm>
            <a:off x="3927258" y="3332026"/>
            <a:ext cx="1298400" cy="3957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200" dirty="0">
                <a:solidFill>
                  <a:schemeClr val="accent5"/>
                </a:solidFill>
                <a:latin typeface="Staatliches"/>
                <a:ea typeface="Staatliches"/>
                <a:cs typeface="Staatliches"/>
                <a:sym typeface="Staatliches"/>
              </a:rPr>
              <a:t>1 tipo de enemigo</a:t>
            </a:r>
            <a:endParaRPr sz="1200" dirty="0">
              <a:solidFill>
                <a:schemeClr val="accent5"/>
              </a:solidFill>
              <a:latin typeface="Staatliches"/>
              <a:ea typeface="Staatliches"/>
              <a:cs typeface="Staatliches"/>
              <a:sym typeface="Staatliches"/>
            </a:endParaRPr>
          </a:p>
        </p:txBody>
      </p:sp>
      <p:sp>
        <p:nvSpPr>
          <p:cNvPr id="213" name="Google Shape;1086;p46">
            <a:extLst>
              <a:ext uri="{FF2B5EF4-FFF2-40B4-BE49-F238E27FC236}">
                <a16:creationId xmlns:a16="http://schemas.microsoft.com/office/drawing/2014/main" id="{6077E6F0-F1E7-4D30-B061-ECE84C79187C}"/>
              </a:ext>
            </a:extLst>
          </p:cNvPr>
          <p:cNvSpPr/>
          <p:nvPr/>
        </p:nvSpPr>
        <p:spPr>
          <a:xfrm>
            <a:off x="3927258" y="3939625"/>
            <a:ext cx="1298400" cy="3957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200" dirty="0">
                <a:solidFill>
                  <a:schemeClr val="accent5"/>
                </a:solidFill>
                <a:latin typeface="Staatliches"/>
                <a:ea typeface="Staatliches"/>
                <a:cs typeface="Staatliches"/>
                <a:sym typeface="Staatliches"/>
              </a:rPr>
              <a:t>3 personajes</a:t>
            </a:r>
            <a:endParaRPr sz="1200" dirty="0">
              <a:solidFill>
                <a:schemeClr val="accent5"/>
              </a:solidFill>
              <a:latin typeface="Staatliches"/>
              <a:ea typeface="Staatliches"/>
              <a:cs typeface="Staatliches"/>
              <a:sym typeface="Staatliches"/>
            </a:endParaRPr>
          </a:p>
        </p:txBody>
      </p:sp>
      <p:sp>
        <p:nvSpPr>
          <p:cNvPr id="214" name="Google Shape;1086;p46">
            <a:extLst>
              <a:ext uri="{FF2B5EF4-FFF2-40B4-BE49-F238E27FC236}">
                <a16:creationId xmlns:a16="http://schemas.microsoft.com/office/drawing/2014/main" id="{2370BC82-51E9-48D6-A042-23AB3BF8B38B}"/>
              </a:ext>
            </a:extLst>
          </p:cNvPr>
          <p:cNvSpPr/>
          <p:nvPr/>
        </p:nvSpPr>
        <p:spPr>
          <a:xfrm>
            <a:off x="3927258" y="4553650"/>
            <a:ext cx="1298400" cy="3957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s-MX" sz="1200" dirty="0">
                <a:solidFill>
                  <a:schemeClr val="accent5"/>
                </a:solidFill>
                <a:latin typeface="Staatliches"/>
                <a:ea typeface="Staatliches"/>
                <a:cs typeface="Staatliches"/>
                <a:sym typeface="Staatliches"/>
              </a:rPr>
              <a:t>M</a:t>
            </a:r>
            <a:r>
              <a:rPr lang="en" sz="1200" dirty="0">
                <a:solidFill>
                  <a:schemeClr val="accent5"/>
                </a:solidFill>
                <a:latin typeface="Staatliches"/>
                <a:ea typeface="Staatliches"/>
                <a:cs typeface="Staatliches"/>
                <a:sym typeface="Staatliches"/>
              </a:rPr>
              <a:t>odo de 4v4</a:t>
            </a:r>
            <a:endParaRPr sz="1200" dirty="0">
              <a:solidFill>
                <a:schemeClr val="accent5"/>
              </a:solidFill>
              <a:latin typeface="Staatliches"/>
              <a:ea typeface="Staatliches"/>
              <a:cs typeface="Staatliches"/>
              <a:sym typeface="Staatliches"/>
            </a:endParaRPr>
          </a:p>
        </p:txBody>
      </p:sp>
      <p:sp>
        <p:nvSpPr>
          <p:cNvPr id="215" name="Google Shape;1086;p46">
            <a:extLst>
              <a:ext uri="{FF2B5EF4-FFF2-40B4-BE49-F238E27FC236}">
                <a16:creationId xmlns:a16="http://schemas.microsoft.com/office/drawing/2014/main" id="{A0AD6E9B-0721-48FA-B888-1C9F109AA853}"/>
              </a:ext>
            </a:extLst>
          </p:cNvPr>
          <p:cNvSpPr/>
          <p:nvPr/>
        </p:nvSpPr>
        <p:spPr>
          <a:xfrm>
            <a:off x="6906963" y="2724427"/>
            <a:ext cx="1298400" cy="3957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200" dirty="0">
                <a:solidFill>
                  <a:schemeClr val="accent5"/>
                </a:solidFill>
                <a:latin typeface="Staatliches"/>
                <a:ea typeface="Staatliches"/>
                <a:cs typeface="Staatliches"/>
                <a:sym typeface="Staatliches"/>
              </a:rPr>
              <a:t>1 mapa.</a:t>
            </a:r>
            <a:endParaRPr sz="1200" dirty="0">
              <a:solidFill>
                <a:schemeClr val="accent5"/>
              </a:solidFill>
              <a:latin typeface="Staatliches"/>
              <a:ea typeface="Staatliches"/>
              <a:cs typeface="Staatliches"/>
              <a:sym typeface="Staatliches"/>
            </a:endParaRPr>
          </a:p>
        </p:txBody>
      </p:sp>
      <p:sp>
        <p:nvSpPr>
          <p:cNvPr id="216" name="Google Shape;1086;p46">
            <a:extLst>
              <a:ext uri="{FF2B5EF4-FFF2-40B4-BE49-F238E27FC236}">
                <a16:creationId xmlns:a16="http://schemas.microsoft.com/office/drawing/2014/main" id="{EA6398D8-CB01-49D6-96AF-EB462F6141A7}"/>
              </a:ext>
            </a:extLst>
          </p:cNvPr>
          <p:cNvSpPr/>
          <p:nvPr/>
        </p:nvSpPr>
        <p:spPr>
          <a:xfrm>
            <a:off x="6906963" y="3332026"/>
            <a:ext cx="1298400" cy="3957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200" dirty="0">
                <a:solidFill>
                  <a:schemeClr val="accent5"/>
                </a:solidFill>
                <a:latin typeface="Staatliches"/>
                <a:ea typeface="Staatliches"/>
                <a:cs typeface="Staatliches"/>
                <a:sym typeface="Staatliches"/>
              </a:rPr>
              <a:t>1 tipo de enemigo</a:t>
            </a:r>
            <a:endParaRPr sz="1200" dirty="0">
              <a:solidFill>
                <a:schemeClr val="accent5"/>
              </a:solidFill>
              <a:latin typeface="Staatliches"/>
              <a:ea typeface="Staatliches"/>
              <a:cs typeface="Staatliches"/>
              <a:sym typeface="Staatliches"/>
            </a:endParaRPr>
          </a:p>
        </p:txBody>
      </p:sp>
      <p:sp>
        <p:nvSpPr>
          <p:cNvPr id="217" name="Google Shape;1086;p46">
            <a:extLst>
              <a:ext uri="{FF2B5EF4-FFF2-40B4-BE49-F238E27FC236}">
                <a16:creationId xmlns:a16="http://schemas.microsoft.com/office/drawing/2014/main" id="{8E04D7C3-2693-475D-AEB8-DC1B4F6B063E}"/>
              </a:ext>
            </a:extLst>
          </p:cNvPr>
          <p:cNvSpPr/>
          <p:nvPr/>
        </p:nvSpPr>
        <p:spPr>
          <a:xfrm>
            <a:off x="6906963" y="3939625"/>
            <a:ext cx="1298400" cy="3957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200" dirty="0">
                <a:solidFill>
                  <a:schemeClr val="accent5"/>
                </a:solidFill>
                <a:latin typeface="Staatliches"/>
                <a:ea typeface="Staatliches"/>
                <a:cs typeface="Staatliches"/>
                <a:sym typeface="Staatliches"/>
              </a:rPr>
              <a:t>3 personajes</a:t>
            </a:r>
            <a:endParaRPr sz="1200" dirty="0">
              <a:solidFill>
                <a:schemeClr val="accent5"/>
              </a:solidFill>
              <a:latin typeface="Staatliches"/>
              <a:ea typeface="Staatliches"/>
              <a:cs typeface="Staatliches"/>
              <a:sym typeface="Staatliche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22" name="Google Shape;322;p29"/>
          <p:cNvGrpSpPr/>
          <p:nvPr/>
        </p:nvGrpSpPr>
        <p:grpSpPr>
          <a:xfrm>
            <a:off x="530250" y="-1470000"/>
            <a:ext cx="8083500" cy="8083500"/>
            <a:chOff x="530250" y="-1470000"/>
            <a:chExt cx="8083500" cy="8083500"/>
          </a:xfrm>
        </p:grpSpPr>
        <p:sp>
          <p:nvSpPr>
            <p:cNvPr id="323" name="Google Shape;323;p29"/>
            <p:cNvSpPr/>
            <p:nvPr/>
          </p:nvSpPr>
          <p:spPr>
            <a:xfrm>
              <a:off x="530250" y="-1470000"/>
              <a:ext cx="8083500" cy="80835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a:off x="1185900" y="-814350"/>
              <a:ext cx="6772200" cy="67722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29"/>
          <p:cNvSpPr txBox="1">
            <a:spLocks noGrp="1"/>
          </p:cNvSpPr>
          <p:nvPr>
            <p:ph type="title"/>
          </p:nvPr>
        </p:nvSpPr>
        <p:spPr>
          <a:xfrm>
            <a:off x="3186051" y="1869862"/>
            <a:ext cx="2771897" cy="9876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6000" dirty="0"/>
              <a:t>Mockups</a:t>
            </a:r>
            <a:endParaRPr sz="6000" dirty="0"/>
          </a:p>
        </p:txBody>
      </p:sp>
      <p:pic>
        <p:nvPicPr>
          <p:cNvPr id="2" name="Imagen 1">
            <a:extLst>
              <a:ext uri="{FF2B5EF4-FFF2-40B4-BE49-F238E27FC236}">
                <a16:creationId xmlns:a16="http://schemas.microsoft.com/office/drawing/2014/main" id="{A4920546-B5F7-44DA-90DA-A865476CC03C}"/>
              </a:ext>
            </a:extLst>
          </p:cNvPr>
          <p:cNvPicPr>
            <a:picLocks noChangeAspect="1"/>
          </p:cNvPicPr>
          <p:nvPr/>
        </p:nvPicPr>
        <p:blipFill>
          <a:blip r:embed="rId3"/>
          <a:stretch>
            <a:fillRect/>
          </a:stretch>
        </p:blipFill>
        <p:spPr>
          <a:xfrm rot="17542181">
            <a:off x="1798817" y="3812473"/>
            <a:ext cx="951058" cy="963251"/>
          </a:xfrm>
          <a:prstGeom prst="rect">
            <a:avLst/>
          </a:prstGeom>
        </p:spPr>
      </p:pic>
      <p:pic>
        <p:nvPicPr>
          <p:cNvPr id="8" name="Imagen 7">
            <a:extLst>
              <a:ext uri="{FF2B5EF4-FFF2-40B4-BE49-F238E27FC236}">
                <a16:creationId xmlns:a16="http://schemas.microsoft.com/office/drawing/2014/main" id="{530430A6-B832-430F-B912-543A6D5E8693}"/>
              </a:ext>
            </a:extLst>
          </p:cNvPr>
          <p:cNvPicPr>
            <a:picLocks noChangeAspect="1"/>
          </p:cNvPicPr>
          <p:nvPr/>
        </p:nvPicPr>
        <p:blipFill>
          <a:blip r:embed="rId4"/>
          <a:stretch>
            <a:fillRect/>
          </a:stretch>
        </p:blipFill>
        <p:spPr>
          <a:xfrm>
            <a:off x="6750987" y="787831"/>
            <a:ext cx="1207113" cy="98763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36"/>
          <p:cNvSpPr/>
          <p:nvPr/>
        </p:nvSpPr>
        <p:spPr>
          <a:xfrm>
            <a:off x="-4296832" y="-323664"/>
            <a:ext cx="5354100" cy="5354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78;p52">
            <a:extLst>
              <a:ext uri="{FF2B5EF4-FFF2-40B4-BE49-F238E27FC236}">
                <a16:creationId xmlns:a16="http://schemas.microsoft.com/office/drawing/2014/main" id="{4AA936E0-15C2-48A9-8870-A729D01BE5A2}"/>
              </a:ext>
            </a:extLst>
          </p:cNvPr>
          <p:cNvGrpSpPr/>
          <p:nvPr/>
        </p:nvGrpSpPr>
        <p:grpSpPr>
          <a:xfrm>
            <a:off x="1433015" y="341194"/>
            <a:ext cx="6277969" cy="4578823"/>
            <a:chOff x="3804623" y="931514"/>
            <a:chExt cx="4311631" cy="3283920"/>
          </a:xfrm>
        </p:grpSpPr>
        <p:grpSp>
          <p:nvGrpSpPr>
            <p:cNvPr id="11" name="Google Shape;1079;p52">
              <a:extLst>
                <a:ext uri="{FF2B5EF4-FFF2-40B4-BE49-F238E27FC236}">
                  <a16:creationId xmlns:a16="http://schemas.microsoft.com/office/drawing/2014/main" id="{57B89209-2387-4542-BEAC-F594809CA674}"/>
                </a:ext>
              </a:extLst>
            </p:cNvPr>
            <p:cNvGrpSpPr/>
            <p:nvPr/>
          </p:nvGrpSpPr>
          <p:grpSpPr>
            <a:xfrm>
              <a:off x="3804623" y="931514"/>
              <a:ext cx="4311631" cy="3283920"/>
              <a:chOff x="3420275" y="729475"/>
              <a:chExt cx="4831500" cy="3679875"/>
            </a:xfrm>
          </p:grpSpPr>
          <p:sp>
            <p:nvSpPr>
              <p:cNvPr id="13" name="Google Shape;1080;p52">
                <a:extLst>
                  <a:ext uri="{FF2B5EF4-FFF2-40B4-BE49-F238E27FC236}">
                    <a16:creationId xmlns:a16="http://schemas.microsoft.com/office/drawing/2014/main" id="{9FEA22CC-5A96-48F1-B148-15E24B28BFE5}"/>
                  </a:ext>
                </a:extLst>
              </p:cNvPr>
              <p:cNvSpPr/>
              <p:nvPr/>
            </p:nvSpPr>
            <p:spPr>
              <a:xfrm>
                <a:off x="3586250" y="883825"/>
                <a:ext cx="4503600" cy="2746200"/>
              </a:xfrm>
              <a:prstGeom prst="rect">
                <a:avLst/>
              </a:prstGeom>
              <a:noFill/>
              <a:ln w="9525" cap="flat" cmpd="sng">
                <a:solidFill>
                  <a:srgbClr val="E1D2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81;p52">
                <a:extLst>
                  <a:ext uri="{FF2B5EF4-FFF2-40B4-BE49-F238E27FC236}">
                    <a16:creationId xmlns:a16="http://schemas.microsoft.com/office/drawing/2014/main" id="{6C3CED73-9630-416A-9F91-55DD4B558CEE}"/>
                  </a:ext>
                </a:extLst>
              </p:cNvPr>
              <p:cNvSpPr/>
              <p:nvPr/>
            </p:nvSpPr>
            <p:spPr>
              <a:xfrm>
                <a:off x="5009044" y="3786200"/>
                <a:ext cx="1649975" cy="623150"/>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9525" cap="flat" cmpd="sng">
                <a:solidFill>
                  <a:srgbClr val="E1D2EC"/>
                </a:solidFill>
                <a:prstDash val="solid"/>
                <a:round/>
                <a:headEnd type="none" w="med" len="med"/>
                <a:tailEnd type="none" w="med" len="med"/>
              </a:ln>
            </p:spPr>
          </p:sp>
          <p:sp>
            <p:nvSpPr>
              <p:cNvPr id="15" name="Google Shape;1082;p52">
                <a:extLst>
                  <a:ext uri="{FF2B5EF4-FFF2-40B4-BE49-F238E27FC236}">
                    <a16:creationId xmlns:a16="http://schemas.microsoft.com/office/drawing/2014/main" id="{1326340D-708C-468B-9F6B-DD42AAA495A3}"/>
                  </a:ext>
                </a:extLst>
              </p:cNvPr>
              <p:cNvSpPr/>
              <p:nvPr/>
            </p:nvSpPr>
            <p:spPr>
              <a:xfrm>
                <a:off x="3420275" y="729475"/>
                <a:ext cx="4831500" cy="3056700"/>
              </a:xfrm>
              <a:prstGeom prst="roundRect">
                <a:avLst>
                  <a:gd name="adj" fmla="val 3857"/>
                </a:avLst>
              </a:prstGeom>
              <a:noFill/>
              <a:ln w="9525" cap="flat" cmpd="sng">
                <a:solidFill>
                  <a:srgbClr val="E1D2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83;p52">
                <a:extLst>
                  <a:ext uri="{FF2B5EF4-FFF2-40B4-BE49-F238E27FC236}">
                    <a16:creationId xmlns:a16="http://schemas.microsoft.com/office/drawing/2014/main" id="{07412855-29C1-4113-B316-A5031310C627}"/>
                  </a:ext>
                </a:extLst>
              </p:cNvPr>
              <p:cNvSpPr/>
              <p:nvPr/>
            </p:nvSpPr>
            <p:spPr>
              <a:xfrm>
                <a:off x="3453125" y="762775"/>
                <a:ext cx="4765800" cy="2990100"/>
              </a:xfrm>
              <a:prstGeom prst="roundRect">
                <a:avLst>
                  <a:gd name="adj" fmla="val 3282"/>
                </a:avLst>
              </a:prstGeom>
              <a:noFill/>
              <a:ln w="9525" cap="flat" cmpd="sng">
                <a:solidFill>
                  <a:srgbClr val="E1D2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 name="Google Shape;1084;p52">
              <a:extLst>
                <a:ext uri="{FF2B5EF4-FFF2-40B4-BE49-F238E27FC236}">
                  <a16:creationId xmlns:a16="http://schemas.microsoft.com/office/drawing/2014/main" id="{4BC72257-E237-4A6C-B712-6CAC9B86876D}"/>
                </a:ext>
              </a:extLst>
            </p:cNvPr>
            <p:cNvCxnSpPr/>
            <p:nvPr/>
          </p:nvCxnSpPr>
          <p:spPr>
            <a:xfrm>
              <a:off x="5238353" y="4162783"/>
              <a:ext cx="1451100" cy="0"/>
            </a:xfrm>
            <a:prstGeom prst="straightConnector1">
              <a:avLst/>
            </a:prstGeom>
            <a:noFill/>
            <a:ln w="9525" cap="flat" cmpd="sng">
              <a:solidFill>
                <a:srgbClr val="E1D2EC"/>
              </a:solidFill>
              <a:prstDash val="solid"/>
              <a:round/>
              <a:headEnd type="none" w="med" len="med"/>
              <a:tailEnd type="none" w="med" len="med"/>
            </a:ln>
          </p:spPr>
        </p:cxnSp>
      </p:grpSp>
      <p:pic>
        <p:nvPicPr>
          <p:cNvPr id="6" name="Imagen 5">
            <a:extLst>
              <a:ext uri="{FF2B5EF4-FFF2-40B4-BE49-F238E27FC236}">
                <a16:creationId xmlns:a16="http://schemas.microsoft.com/office/drawing/2014/main" id="{1DBE1EDA-DA52-4CCF-B59D-5F079F54E61D}"/>
              </a:ext>
            </a:extLst>
          </p:cNvPr>
          <p:cNvPicPr>
            <a:picLocks noChangeAspect="1"/>
          </p:cNvPicPr>
          <p:nvPr/>
        </p:nvPicPr>
        <p:blipFill rotWithShape="1">
          <a:blip r:embed="rId3"/>
          <a:srcRect l="624" t="1775" r="1031" b="-252"/>
          <a:stretch/>
        </p:blipFill>
        <p:spPr>
          <a:xfrm>
            <a:off x="1643419" y="533219"/>
            <a:ext cx="5851901" cy="3417093"/>
          </a:xfrm>
          <a:prstGeom prst="rect">
            <a:avLst/>
          </a:prstGeom>
        </p:spPr>
      </p:pic>
    </p:spTree>
  </p:cSld>
  <p:clrMapOvr>
    <a:masterClrMapping/>
  </p:clrMapOvr>
</p:sld>
</file>

<file path=ppt/theme/theme1.xml><?xml version="1.0" encoding="utf-8"?>
<a:theme xmlns:a="http://schemas.openxmlformats.org/drawingml/2006/main" name="Solar System Lesson by Slidesgo">
  <a:themeElements>
    <a:clrScheme name="Simple Light">
      <a:dk1>
        <a:srgbClr val="000000"/>
      </a:dk1>
      <a:lt1>
        <a:srgbClr val="FFFFFF"/>
      </a:lt1>
      <a:dk2>
        <a:srgbClr val="595959"/>
      </a:dk2>
      <a:lt2>
        <a:srgbClr val="EEEEEE"/>
      </a:lt2>
      <a:accent1>
        <a:srgbClr val="FFAB40"/>
      </a:accent1>
      <a:accent2>
        <a:srgbClr val="67E6E6"/>
      </a:accent2>
      <a:accent3>
        <a:srgbClr val="ACE146"/>
      </a:accent3>
      <a:accent4>
        <a:srgbClr val="FFD966"/>
      </a:accent4>
      <a:accent5>
        <a:srgbClr val="123555"/>
      </a:accent5>
      <a:accent6>
        <a:srgbClr val="E8C66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451</Words>
  <Application>Microsoft Office PowerPoint</Application>
  <PresentationFormat>Presentación en pantalla (16:9)</PresentationFormat>
  <Paragraphs>57</Paragraphs>
  <Slides>14</Slides>
  <Notes>14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vt:i4>
      </vt:variant>
    </vt:vector>
  </HeadingPairs>
  <TitlesOfParts>
    <vt:vector size="19" baseType="lpstr">
      <vt:lpstr>Proxima Nova Semibold</vt:lpstr>
      <vt:lpstr>Staatliches</vt:lpstr>
      <vt:lpstr>Rajdhani Medium</vt:lpstr>
      <vt:lpstr>Arial</vt:lpstr>
      <vt:lpstr>Solar System Lesson by Slidesgo</vt:lpstr>
      <vt:lpstr>PROYECTO  MAPLERISK</vt:lpstr>
      <vt:lpstr>Descripción del proyecto</vt:lpstr>
      <vt:lpstr>Problemática</vt:lpstr>
      <vt:lpstr>FLUJOS PRINCIPALES</vt:lpstr>
      <vt:lpstr>MERCADO POTENCIAL</vt:lpstr>
      <vt:lpstr>Principales competidores</vt:lpstr>
      <vt:lpstr>Ruta tecnológica</vt:lpstr>
      <vt:lpstr>Mockups</vt:lpstr>
      <vt:lpstr>Presentación de PowerPoint</vt:lpstr>
      <vt:lpstr>Presentación de PowerPoint</vt:lpstr>
      <vt:lpstr>Presentación de PowerPoint</vt:lpstr>
      <vt:lpstr>Presentación de PowerPoint</vt:lpstr>
      <vt:lpstr>Link de la simulación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MAPLERISK</dc:title>
  <dc:creator>Brite</dc:creator>
  <cp:lastModifiedBy>alex brito</cp:lastModifiedBy>
  <cp:revision>17</cp:revision>
  <dcterms:modified xsi:type="dcterms:W3CDTF">2020-06-23T00:40:05Z</dcterms:modified>
</cp:coreProperties>
</file>